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305" r:id="rId3"/>
    <p:sldId id="297" r:id="rId4"/>
    <p:sldId id="308" r:id="rId5"/>
    <p:sldId id="309" r:id="rId6"/>
    <p:sldId id="312" r:id="rId7"/>
    <p:sldId id="310" r:id="rId8"/>
    <p:sldId id="295" r:id="rId9"/>
    <p:sldId id="296" r:id="rId10"/>
    <p:sldId id="306" r:id="rId11"/>
    <p:sldId id="311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24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64D356-14AE-452C-85BB-F06BE8F50F47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962488-84CF-400A-8FB3-EC77B1A12F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815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5694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792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18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540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396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1818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5878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834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6227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7882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26E34E-5EB1-9D16-7DC1-31B5E2AA81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939C8C4-81AB-190A-EC34-81B86354D3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2AD09A-04BF-94E3-B915-BA9A1E8AE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385378-BCC1-ECE6-67B3-1240BB04D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EB126F-33C5-5FFE-14BF-212809B80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020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55D36C-5837-DD9B-EA19-2D9495C02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0F7F1D-9719-74E9-CEA6-B66A798014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629BD0-4270-DF92-EDD4-D1647AB7C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9ADFD8-08CD-35D2-918E-7134B14AF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193083-6FFE-AF92-679D-6E653C687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095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54296F-C329-2289-53C3-AA7D71F705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53FBC1B-88F6-9B13-841F-E5A00BF4B4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83ED13-C838-AFF9-6633-C8193BABF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F9E4B9-B29F-0FCF-0616-2CC7BAEB4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45CE36-D36F-C41D-F48C-473044B40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3255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9E40AB3-0700-4AD2-87FA-3F2118D7930E}"/>
              </a:ext>
            </a:extLst>
          </p:cNvPr>
          <p:cNvSpPr/>
          <p:nvPr userDrawn="1"/>
        </p:nvSpPr>
        <p:spPr>
          <a:xfrm>
            <a:off x="0" y="0"/>
            <a:ext cx="12192000" cy="101791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7ED5CED-7F3F-42FC-A3C6-E911D69BD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615" y="185018"/>
            <a:ext cx="10515600" cy="461513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altLang="ko-KR" dirty="0"/>
              <a:t>1. </a:t>
            </a:r>
            <a:r>
              <a:rPr lang="ko-KR" altLang="en-US" dirty="0"/>
              <a:t>슬라이드 제목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87594A-7F55-410F-A8EC-891C0A9F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B097B4-2981-4E30-AFDB-11C6289B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7C75EAA1-BE98-4290-AD72-327BAE272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91" y="681037"/>
            <a:ext cx="8289986" cy="20844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ko-KR" altLang="en-US" dirty="0"/>
              <a:t>슬라이드 부제목</a:t>
            </a:r>
          </a:p>
        </p:txBody>
      </p:sp>
    </p:spTree>
    <p:extLst>
      <p:ext uri="{BB962C8B-B14F-4D97-AF65-F5344CB8AC3E}">
        <p14:creationId xmlns:p14="http://schemas.microsoft.com/office/powerpoint/2010/main" val="2144041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3B9629-0AC1-C693-888A-F86796130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FDBD4D-319F-33B4-E466-CCA313DBF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9BF2D8-2153-0602-1E86-EDAE9FECF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F24130-C6F5-5C7D-3497-BE9CD2970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E7C67E-50AD-05F3-1A4B-1D42E3A1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999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604C9E-BFB5-A1CC-4AF7-668B7B99C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E3D49C-EA5D-F7A1-C301-DC5E549A9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7698EA-8DAD-D2C5-A287-38642E24B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D08141-06E9-6777-B4F2-ACFFCD593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8706C4-B790-E35A-6B9E-04E7C3AD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555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697E97-9E36-ED64-0E4F-7A7499A1D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D66A55-B63A-666B-BE60-75F829CC56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5D0588-59B5-07A9-5DE3-19F3F130C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56A005-9F6F-B9CA-7646-AA90D8F00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98B825-9021-0E38-07B2-557EF5A7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CC2C86-8D83-4AC9-FC11-99432C554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08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810F44-6ED0-61E6-57DC-023258DC9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10B6F6-A2D6-93F4-7AD1-11E3B59BA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033313B-CF8C-0678-5FDB-9E4CFAF189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4FE15B8-053C-6E98-9214-1C258C9F16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DA0DB4-2C12-236C-70EC-A50E0E0D6B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AAC0618-ECC3-8CA6-F91F-8FC55626D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7E7D64B-4640-1670-E996-CA710A747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F44C7A3-AF56-EFBF-FB48-4412BB820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855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ACAC69-D9D6-89AD-6102-E4703D961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7084B5F-C6DB-2023-CE67-C212AA301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17FC68-6A34-04EF-4D0E-4C2347F96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5CCED1-B48C-67EF-86B8-3DBC2B491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36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451B59F-5582-6AF5-4526-263D59784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74DEA4E-9920-A80E-4A0F-386EA83EB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9B5F4B0-85E8-2468-B313-DE2C01079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785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391A18-A6D8-3E5F-1915-424311398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1EF74D-2EEC-09F2-F55D-393ECE1D40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EADAC6-621C-35BA-633C-E75C5B87D0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67F922-60E7-51E5-A634-AC7B755AC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D1DB38-FD3F-ADE9-DF02-D96CF5BA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4F0B30-2C53-7963-BF47-F1CDD3E28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78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217A8-59DA-EA03-B83F-4BB388936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F7D5D03-61FF-2A40-CCC4-7A2781A525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4515EC-109A-81FD-D8C0-190F2E6B08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D785C8-309B-C671-8F09-B05D2310F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18960D-EB5E-62E8-F193-747D22311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E1012D-9D05-8650-52B9-9682F5E60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18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F3633D9-F618-569B-7086-7C4604A26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1BE2CBF-918F-9207-0530-D61BF0ADA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62F1B2-0534-F9E6-B7E5-72190205EB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DA11D-05D1-46D7-9472-A0B2D9D00638}" type="datetimeFigureOut">
              <a:rPr lang="ko-KR" altLang="en-US" smtClean="0"/>
              <a:t>2022-07-14(Thu)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1FF5C6-CCF9-4E7B-D149-7FA57764A8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A82CCB-4A6D-94C7-0ABF-EC050E2984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8AE7B-9053-4C41-9231-7D279734884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4891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microsoft.com/office/2007/relationships/hdphoto" Target="../media/hdphoto1.wdp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77A21-1F99-4D21-9F9F-55BCE76CE3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/>
              <a:t>ESCAPE ISLAND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152BDB-6F60-4325-8468-F9381C5F4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6918" y="4858869"/>
            <a:ext cx="3281082" cy="573743"/>
          </a:xfrm>
        </p:spPr>
        <p:txBody>
          <a:bodyPr/>
          <a:lstStyle/>
          <a:p>
            <a:r>
              <a:rPr lang="ko-KR" altLang="en-US" b="1" dirty="0"/>
              <a:t>시스템</a:t>
            </a:r>
          </a:p>
        </p:txBody>
      </p:sp>
    </p:spTree>
    <p:extLst>
      <p:ext uri="{BB962C8B-B14F-4D97-AF65-F5344CB8AC3E}">
        <p14:creationId xmlns:p14="http://schemas.microsoft.com/office/powerpoint/2010/main" val="1182045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구조도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게임 시작 </a:t>
            </a:r>
            <a:r>
              <a:rPr lang="en-US" altLang="ko-KR" sz="2800" b="1" dirty="0"/>
              <a:t>)</a:t>
            </a:r>
          </a:p>
        </p:txBody>
      </p:sp>
      <p:sp>
        <p:nvSpPr>
          <p:cNvPr id="53" name="모서리가 둥근 직사각형 106">
            <a:extLst>
              <a:ext uri="{FF2B5EF4-FFF2-40B4-BE49-F238E27FC236}">
                <a16:creationId xmlns:a16="http://schemas.microsoft.com/office/drawing/2014/main" id="{4504E0B0-5F19-8D0B-33CE-162409B5A0BC}"/>
              </a:ext>
            </a:extLst>
          </p:cNvPr>
          <p:cNvSpPr/>
          <p:nvPr/>
        </p:nvSpPr>
        <p:spPr>
          <a:xfrm>
            <a:off x="5249891" y="1399473"/>
            <a:ext cx="1222131" cy="42455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게임 시작</a:t>
            </a:r>
          </a:p>
        </p:txBody>
      </p:sp>
      <p:sp>
        <p:nvSpPr>
          <p:cNvPr id="55" name="순서도: 처리 54">
            <a:extLst>
              <a:ext uri="{FF2B5EF4-FFF2-40B4-BE49-F238E27FC236}">
                <a16:creationId xmlns:a16="http://schemas.microsoft.com/office/drawing/2014/main" id="{11E32D41-A7FC-E87F-99AD-2A08ACA6DCB7}"/>
              </a:ext>
            </a:extLst>
          </p:cNvPr>
          <p:cNvSpPr/>
          <p:nvPr/>
        </p:nvSpPr>
        <p:spPr>
          <a:xfrm>
            <a:off x="5043271" y="2189024"/>
            <a:ext cx="1635370" cy="288668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각 팀의 배에서 출발</a:t>
            </a: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27AF9FF-E0DB-65CF-4619-18F0B923D8A3}"/>
              </a:ext>
            </a:extLst>
          </p:cNvPr>
          <p:cNvGrpSpPr/>
          <p:nvPr/>
        </p:nvGrpSpPr>
        <p:grpSpPr>
          <a:xfrm>
            <a:off x="5181924" y="2805267"/>
            <a:ext cx="1358064" cy="657256"/>
            <a:chOff x="4539202" y="2796775"/>
            <a:chExt cx="1358064" cy="657256"/>
          </a:xfrm>
        </p:grpSpPr>
        <p:sp>
          <p:nvSpPr>
            <p:cNvPr id="60" name="순서도: 판단 59">
              <a:extLst>
                <a:ext uri="{FF2B5EF4-FFF2-40B4-BE49-F238E27FC236}">
                  <a16:creationId xmlns:a16="http://schemas.microsoft.com/office/drawing/2014/main" id="{B4661138-9B96-7058-E465-38750035AF29}"/>
                </a:ext>
              </a:extLst>
            </p:cNvPr>
            <p:cNvSpPr/>
            <p:nvPr/>
          </p:nvSpPr>
          <p:spPr>
            <a:xfrm>
              <a:off x="4558809" y="2796775"/>
              <a:ext cx="1318847" cy="657256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53210DB-67C6-99E8-EDDB-375C1D4C5114}"/>
                </a:ext>
              </a:extLst>
            </p:cNvPr>
            <p:cNvSpPr txBox="1"/>
            <p:nvPr/>
          </p:nvSpPr>
          <p:spPr>
            <a:xfrm>
              <a:off x="4539202" y="2909959"/>
              <a:ext cx="1358064" cy="4154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50" b="1" dirty="0"/>
                <a:t>아이템을 얻기</a:t>
              </a:r>
              <a:r>
                <a:rPr lang="en-US" altLang="ko-KR" sz="1050" b="1" dirty="0"/>
                <a:t> </a:t>
              </a:r>
              <a:r>
                <a:rPr lang="ko-KR" altLang="en-US" sz="1050" b="1" dirty="0"/>
                <a:t>위해</a:t>
              </a:r>
              <a:endParaRPr lang="en-US" altLang="ko-KR" sz="1050" b="1" dirty="0"/>
            </a:p>
            <a:p>
              <a:pPr algn="ctr"/>
              <a:r>
                <a:rPr lang="ko-KR" altLang="en-US" sz="1050" b="1" dirty="0"/>
                <a:t>미션을 할 것인가</a:t>
              </a:r>
              <a:r>
                <a:rPr lang="en-US" altLang="ko-KR" sz="1050" b="1" dirty="0"/>
                <a:t>?</a:t>
              </a:r>
              <a:endParaRPr lang="ko-KR" altLang="en-US" sz="1050" b="1" dirty="0"/>
            </a:p>
          </p:txBody>
        </p:sp>
      </p:grpSp>
      <p:sp>
        <p:nvSpPr>
          <p:cNvPr id="66" name="순서도: 처리 65">
            <a:extLst>
              <a:ext uri="{FF2B5EF4-FFF2-40B4-BE49-F238E27FC236}">
                <a16:creationId xmlns:a16="http://schemas.microsoft.com/office/drawing/2014/main" id="{9892FB18-3429-55C5-6B5D-C844EA61D45C}"/>
              </a:ext>
            </a:extLst>
          </p:cNvPr>
          <p:cNvSpPr/>
          <p:nvPr/>
        </p:nvSpPr>
        <p:spPr>
          <a:xfrm>
            <a:off x="2761673" y="3355311"/>
            <a:ext cx="1635370" cy="288668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아이템 획득 미션 진행</a:t>
            </a:r>
          </a:p>
        </p:txBody>
      </p:sp>
      <p:sp>
        <p:nvSpPr>
          <p:cNvPr id="67" name="순서도: 처리 66">
            <a:extLst>
              <a:ext uri="{FF2B5EF4-FFF2-40B4-BE49-F238E27FC236}">
                <a16:creationId xmlns:a16="http://schemas.microsoft.com/office/drawing/2014/main" id="{2F41F3D7-658A-5C2F-BDC3-0E43755038F6}"/>
              </a:ext>
            </a:extLst>
          </p:cNvPr>
          <p:cNvSpPr/>
          <p:nvPr/>
        </p:nvSpPr>
        <p:spPr>
          <a:xfrm>
            <a:off x="7291040" y="3318189"/>
            <a:ext cx="1635370" cy="288668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미션 방해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F83719E-1089-1C99-48C2-1A55007C49EB}"/>
              </a:ext>
            </a:extLst>
          </p:cNvPr>
          <p:cNvCxnSpPr>
            <a:stCxn id="53" idx="2"/>
            <a:endCxn id="55" idx="0"/>
          </p:cNvCxnSpPr>
          <p:nvPr/>
        </p:nvCxnSpPr>
        <p:spPr>
          <a:xfrm flipH="1">
            <a:off x="5860956" y="1824025"/>
            <a:ext cx="1" cy="364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386CD15-D5FA-F0C4-722F-8514B01E3EE6}"/>
              </a:ext>
            </a:extLst>
          </p:cNvPr>
          <p:cNvCxnSpPr>
            <a:stCxn id="55" idx="2"/>
            <a:endCxn id="60" idx="0"/>
          </p:cNvCxnSpPr>
          <p:nvPr/>
        </p:nvCxnSpPr>
        <p:spPr>
          <a:xfrm flipH="1">
            <a:off x="5860955" y="2477692"/>
            <a:ext cx="1" cy="327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11395CC8-5217-E6D6-BAEF-0854A6E92C4E}"/>
              </a:ext>
            </a:extLst>
          </p:cNvPr>
          <p:cNvCxnSpPr>
            <a:stCxn id="61" idx="1"/>
            <a:endCxn id="66" idx="0"/>
          </p:cNvCxnSpPr>
          <p:nvPr/>
        </p:nvCxnSpPr>
        <p:spPr>
          <a:xfrm rot="10800000" flipV="1">
            <a:off x="3579358" y="3126199"/>
            <a:ext cx="1602566" cy="22911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연결선: 꺾임 18">
            <a:extLst>
              <a:ext uri="{FF2B5EF4-FFF2-40B4-BE49-F238E27FC236}">
                <a16:creationId xmlns:a16="http://schemas.microsoft.com/office/drawing/2014/main" id="{52A9D4E3-8318-89CC-B71E-43AC94EE8530}"/>
              </a:ext>
            </a:extLst>
          </p:cNvPr>
          <p:cNvCxnSpPr>
            <a:stCxn id="61" idx="3"/>
            <a:endCxn id="67" idx="0"/>
          </p:cNvCxnSpPr>
          <p:nvPr/>
        </p:nvCxnSpPr>
        <p:spPr>
          <a:xfrm>
            <a:off x="6539988" y="3126200"/>
            <a:ext cx="1568737" cy="1919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70347AB-4FB7-9DE7-A141-E7A8CF6AE6EA}"/>
              </a:ext>
            </a:extLst>
          </p:cNvPr>
          <p:cNvSpPr/>
          <p:nvPr/>
        </p:nvSpPr>
        <p:spPr>
          <a:xfrm>
            <a:off x="2847651" y="3961608"/>
            <a:ext cx="1463414" cy="424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아이템 획득 미션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C4F5E5A2-C128-CA43-AA92-499694335007}"/>
              </a:ext>
            </a:extLst>
          </p:cNvPr>
          <p:cNvCxnSpPr>
            <a:stCxn id="66" idx="2"/>
            <a:endCxn id="20" idx="0"/>
          </p:cNvCxnSpPr>
          <p:nvPr/>
        </p:nvCxnSpPr>
        <p:spPr>
          <a:xfrm>
            <a:off x="3579358" y="3643979"/>
            <a:ext cx="0" cy="317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7F1587C1-F669-4FCD-05DC-0DEB45958CBC}"/>
              </a:ext>
            </a:extLst>
          </p:cNvPr>
          <p:cNvSpPr/>
          <p:nvPr/>
        </p:nvSpPr>
        <p:spPr>
          <a:xfrm>
            <a:off x="9487786" y="5896033"/>
            <a:ext cx="1463414" cy="424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/>
              <a:t>스킬 사용</a:t>
            </a: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FD65722B-CFBE-C234-398E-993FE3656D05}"/>
              </a:ext>
            </a:extLst>
          </p:cNvPr>
          <p:cNvCxnSpPr>
            <a:cxnSpLocks/>
            <a:stCxn id="67" idx="2"/>
            <a:endCxn id="87" idx="0"/>
          </p:cNvCxnSpPr>
          <p:nvPr/>
        </p:nvCxnSpPr>
        <p:spPr>
          <a:xfrm>
            <a:off x="8108725" y="3606857"/>
            <a:ext cx="0" cy="414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24FA84B-C96B-CCA2-BFFF-203D3F8AF56E}"/>
              </a:ext>
            </a:extLst>
          </p:cNvPr>
          <p:cNvGrpSpPr/>
          <p:nvPr/>
        </p:nvGrpSpPr>
        <p:grpSpPr>
          <a:xfrm>
            <a:off x="7449301" y="4944648"/>
            <a:ext cx="1318847" cy="657256"/>
            <a:chOff x="4558809" y="2796775"/>
            <a:chExt cx="1318847" cy="657256"/>
          </a:xfrm>
        </p:grpSpPr>
        <p:sp>
          <p:nvSpPr>
            <p:cNvPr id="84" name="순서도: 판단 83">
              <a:extLst>
                <a:ext uri="{FF2B5EF4-FFF2-40B4-BE49-F238E27FC236}">
                  <a16:creationId xmlns:a16="http://schemas.microsoft.com/office/drawing/2014/main" id="{634B76CF-971F-3679-1A0C-6F6E0DDEAA4D}"/>
                </a:ext>
              </a:extLst>
            </p:cNvPr>
            <p:cNvSpPr/>
            <p:nvPr/>
          </p:nvSpPr>
          <p:spPr>
            <a:xfrm>
              <a:off x="4558809" y="2796775"/>
              <a:ext cx="1318847" cy="657256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252F84CA-8BA9-7CFD-82DB-25DCE4991239}"/>
                </a:ext>
              </a:extLst>
            </p:cNvPr>
            <p:cNvSpPr txBox="1"/>
            <p:nvPr/>
          </p:nvSpPr>
          <p:spPr>
            <a:xfrm>
              <a:off x="4673852" y="2917654"/>
              <a:ext cx="1088760" cy="4154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50" b="1" dirty="0"/>
                <a:t>미션 쿨 타임이</a:t>
              </a:r>
              <a:endParaRPr lang="en-US" altLang="ko-KR" sz="1050" b="1" dirty="0"/>
            </a:p>
            <a:p>
              <a:pPr algn="ctr"/>
              <a:r>
                <a:rPr lang="ko-KR" altLang="en-US" sz="1050" b="1" dirty="0"/>
                <a:t> 있는가</a:t>
              </a:r>
              <a:r>
                <a:rPr lang="en-US" altLang="ko-KR" sz="1050" b="1" dirty="0"/>
                <a:t>?</a:t>
              </a:r>
              <a:endParaRPr lang="ko-KR" altLang="en-US" sz="1050" b="1" dirty="0"/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3F07034D-1C75-500F-B000-653CC22F6120}"/>
              </a:ext>
            </a:extLst>
          </p:cNvPr>
          <p:cNvGrpSpPr/>
          <p:nvPr/>
        </p:nvGrpSpPr>
        <p:grpSpPr>
          <a:xfrm>
            <a:off x="7449301" y="4021190"/>
            <a:ext cx="1318847" cy="657256"/>
            <a:chOff x="4558809" y="2796775"/>
            <a:chExt cx="1318847" cy="657256"/>
          </a:xfrm>
        </p:grpSpPr>
        <p:sp>
          <p:nvSpPr>
            <p:cNvPr id="87" name="순서도: 판단 86">
              <a:extLst>
                <a:ext uri="{FF2B5EF4-FFF2-40B4-BE49-F238E27FC236}">
                  <a16:creationId xmlns:a16="http://schemas.microsoft.com/office/drawing/2014/main" id="{C14AC316-4922-D2E1-6D63-CE2AFFAC2681}"/>
                </a:ext>
              </a:extLst>
            </p:cNvPr>
            <p:cNvSpPr/>
            <p:nvPr/>
          </p:nvSpPr>
          <p:spPr>
            <a:xfrm>
              <a:off x="4558809" y="2796775"/>
              <a:ext cx="1318847" cy="657256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BF80CB75-BB77-1098-9818-7E412097AC6B}"/>
                </a:ext>
              </a:extLst>
            </p:cNvPr>
            <p:cNvSpPr txBox="1"/>
            <p:nvPr/>
          </p:nvSpPr>
          <p:spPr>
            <a:xfrm>
              <a:off x="4600113" y="2998445"/>
              <a:ext cx="1236237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50" b="1" dirty="0"/>
                <a:t>패시브 스킬인가</a:t>
              </a:r>
              <a:r>
                <a:rPr lang="en-US" altLang="ko-KR" sz="1050" b="1" dirty="0"/>
                <a:t>?</a:t>
              </a:r>
              <a:endParaRPr lang="ko-KR" altLang="en-US" sz="1050" b="1" dirty="0"/>
            </a:p>
          </p:txBody>
        </p:sp>
      </p:grp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4FE702C6-107F-47A3-A41F-C5DF0D4959FA}"/>
              </a:ext>
            </a:extLst>
          </p:cNvPr>
          <p:cNvCxnSpPr>
            <a:stCxn id="87" idx="3"/>
            <a:endCxn id="78" idx="0"/>
          </p:cNvCxnSpPr>
          <p:nvPr/>
        </p:nvCxnSpPr>
        <p:spPr>
          <a:xfrm>
            <a:off x="8768148" y="4349818"/>
            <a:ext cx="1451345" cy="154621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FF705105-920C-446B-28CF-39EE277EDF12}"/>
              </a:ext>
            </a:extLst>
          </p:cNvPr>
          <p:cNvCxnSpPr>
            <a:cxnSpLocks/>
            <a:stCxn id="84" idx="3"/>
            <a:endCxn id="78" idx="0"/>
          </p:cNvCxnSpPr>
          <p:nvPr/>
        </p:nvCxnSpPr>
        <p:spPr>
          <a:xfrm>
            <a:off x="8768148" y="5273276"/>
            <a:ext cx="1451345" cy="62275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78ABC9EA-4A61-B07C-9A2E-ECB28CE88799}"/>
              </a:ext>
            </a:extLst>
          </p:cNvPr>
          <p:cNvCxnSpPr>
            <a:stCxn id="87" idx="2"/>
            <a:endCxn id="84" idx="0"/>
          </p:cNvCxnSpPr>
          <p:nvPr/>
        </p:nvCxnSpPr>
        <p:spPr>
          <a:xfrm>
            <a:off x="8108725" y="4678446"/>
            <a:ext cx="0" cy="266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25F003DC-A535-A7E3-5CEE-356BA1908074}"/>
              </a:ext>
            </a:extLst>
          </p:cNvPr>
          <p:cNvSpPr txBox="1"/>
          <p:nvPr/>
        </p:nvSpPr>
        <p:spPr>
          <a:xfrm>
            <a:off x="4239362" y="2820087"/>
            <a:ext cx="4026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/>
              <a:t>yes</a:t>
            </a:r>
            <a:endParaRPr lang="ko-KR" altLang="en-US" sz="1100" b="1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191A6605-CC86-CEAC-C7B1-B6933982E322}"/>
              </a:ext>
            </a:extLst>
          </p:cNvPr>
          <p:cNvSpPr txBox="1"/>
          <p:nvPr/>
        </p:nvSpPr>
        <p:spPr>
          <a:xfrm>
            <a:off x="9292483" y="4054699"/>
            <a:ext cx="4026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/>
              <a:t>yes</a:t>
            </a:r>
            <a:endParaRPr lang="ko-KR" altLang="en-US" sz="1100" b="1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4FD6317B-DFF7-C68F-8B32-1D3A946BE736}"/>
              </a:ext>
            </a:extLst>
          </p:cNvPr>
          <p:cNvSpPr txBox="1"/>
          <p:nvPr/>
        </p:nvSpPr>
        <p:spPr>
          <a:xfrm>
            <a:off x="8160109" y="5503529"/>
            <a:ext cx="4026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/>
              <a:t>yes</a:t>
            </a:r>
            <a:endParaRPr lang="ko-KR" altLang="en-US" sz="1100" b="1" dirty="0"/>
          </a:p>
        </p:txBody>
      </p:sp>
      <p:grpSp>
        <p:nvGrpSpPr>
          <p:cNvPr id="112" name="그룹 111">
            <a:extLst>
              <a:ext uri="{FF2B5EF4-FFF2-40B4-BE49-F238E27FC236}">
                <a16:creationId xmlns:a16="http://schemas.microsoft.com/office/drawing/2014/main" id="{0732B68C-3886-292D-6490-AEBAFA3F11E9}"/>
              </a:ext>
            </a:extLst>
          </p:cNvPr>
          <p:cNvGrpSpPr/>
          <p:nvPr/>
        </p:nvGrpSpPr>
        <p:grpSpPr>
          <a:xfrm>
            <a:off x="7441245" y="5779681"/>
            <a:ext cx="1318847" cy="657256"/>
            <a:chOff x="4558809" y="2796775"/>
            <a:chExt cx="1318847" cy="657256"/>
          </a:xfrm>
        </p:grpSpPr>
        <p:sp>
          <p:nvSpPr>
            <p:cNvPr id="113" name="순서도: 판단 112">
              <a:extLst>
                <a:ext uri="{FF2B5EF4-FFF2-40B4-BE49-F238E27FC236}">
                  <a16:creationId xmlns:a16="http://schemas.microsoft.com/office/drawing/2014/main" id="{F448878C-6E86-3179-B37C-DEBF5044A4E3}"/>
                </a:ext>
              </a:extLst>
            </p:cNvPr>
            <p:cNvSpPr/>
            <p:nvPr/>
          </p:nvSpPr>
          <p:spPr>
            <a:xfrm>
              <a:off x="4558809" y="2796775"/>
              <a:ext cx="1318847" cy="657256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605435AC-7787-AD89-EE20-547709CEA183}"/>
                </a:ext>
              </a:extLst>
            </p:cNvPr>
            <p:cNvSpPr txBox="1"/>
            <p:nvPr/>
          </p:nvSpPr>
          <p:spPr>
            <a:xfrm>
              <a:off x="4673852" y="2917654"/>
              <a:ext cx="1088760" cy="4154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50" b="1" dirty="0"/>
                <a:t>미션 쿨 타임이</a:t>
              </a:r>
              <a:endParaRPr lang="en-US" altLang="ko-KR" sz="1050" b="1" dirty="0"/>
            </a:p>
            <a:p>
              <a:pPr algn="ctr"/>
              <a:r>
                <a:rPr lang="ko-KR" altLang="en-US" sz="1050" b="1" dirty="0"/>
                <a:t> 다 돌았는가</a:t>
              </a:r>
              <a:r>
                <a:rPr lang="en-US" altLang="ko-KR" sz="1050" b="1" dirty="0"/>
                <a:t>?</a:t>
              </a:r>
              <a:endParaRPr lang="ko-KR" altLang="en-US" sz="1050" b="1" dirty="0"/>
            </a:p>
          </p:txBody>
        </p:sp>
      </p:grp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CA8B0BC0-3728-F25D-5198-F4E666D71A26}"/>
              </a:ext>
            </a:extLst>
          </p:cNvPr>
          <p:cNvCxnSpPr>
            <a:stCxn id="84" idx="2"/>
            <a:endCxn id="113" idx="0"/>
          </p:cNvCxnSpPr>
          <p:nvPr/>
        </p:nvCxnSpPr>
        <p:spPr>
          <a:xfrm flipH="1">
            <a:off x="8100669" y="5601904"/>
            <a:ext cx="8056" cy="1777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7D504B93-163F-CC9E-175A-77E1DFBD52D5}"/>
              </a:ext>
            </a:extLst>
          </p:cNvPr>
          <p:cNvCxnSpPr>
            <a:cxnSpLocks/>
            <a:stCxn id="113" idx="3"/>
            <a:endCxn id="78" idx="1"/>
          </p:cNvCxnSpPr>
          <p:nvPr/>
        </p:nvCxnSpPr>
        <p:spPr>
          <a:xfrm>
            <a:off x="8760092" y="6108309"/>
            <a:ext cx="727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E2C71E75-EB9D-69A5-1C44-9C91C202422E}"/>
              </a:ext>
            </a:extLst>
          </p:cNvPr>
          <p:cNvSpPr txBox="1"/>
          <p:nvPr/>
        </p:nvSpPr>
        <p:spPr>
          <a:xfrm>
            <a:off x="7038571" y="2857319"/>
            <a:ext cx="3593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/>
              <a:t>no</a:t>
            </a:r>
            <a:endParaRPr lang="ko-KR" altLang="en-US" sz="1100" b="1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2750C21-BDD2-61BE-6FA8-51A0D9053ABE}"/>
              </a:ext>
            </a:extLst>
          </p:cNvPr>
          <p:cNvSpPr txBox="1"/>
          <p:nvPr/>
        </p:nvSpPr>
        <p:spPr>
          <a:xfrm>
            <a:off x="8150032" y="4643667"/>
            <a:ext cx="3593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/>
              <a:t>no</a:t>
            </a:r>
            <a:endParaRPr lang="ko-KR" altLang="en-US" sz="1100" b="1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CE4681DF-7B9C-EC71-273F-DF0C04213F13}"/>
              </a:ext>
            </a:extLst>
          </p:cNvPr>
          <p:cNvSpPr txBox="1"/>
          <p:nvPr/>
        </p:nvSpPr>
        <p:spPr>
          <a:xfrm>
            <a:off x="9312526" y="4992120"/>
            <a:ext cx="3593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/>
              <a:t>no</a:t>
            </a:r>
            <a:endParaRPr lang="ko-KR" altLang="en-US" sz="1100" b="1" dirty="0"/>
          </a:p>
        </p:txBody>
      </p: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6A4D8A80-43A8-1AF4-93D2-A9816F8A65E8}"/>
              </a:ext>
            </a:extLst>
          </p:cNvPr>
          <p:cNvGrpSpPr/>
          <p:nvPr/>
        </p:nvGrpSpPr>
        <p:grpSpPr>
          <a:xfrm>
            <a:off x="2919934" y="4576649"/>
            <a:ext cx="1318847" cy="657256"/>
            <a:chOff x="4558809" y="2796775"/>
            <a:chExt cx="1318847" cy="657256"/>
          </a:xfrm>
        </p:grpSpPr>
        <p:sp>
          <p:nvSpPr>
            <p:cNvPr id="126" name="순서도: 판단 125">
              <a:extLst>
                <a:ext uri="{FF2B5EF4-FFF2-40B4-BE49-F238E27FC236}">
                  <a16:creationId xmlns:a16="http://schemas.microsoft.com/office/drawing/2014/main" id="{ADCBF88F-F032-9EA5-286B-00BBD961BAA6}"/>
                </a:ext>
              </a:extLst>
            </p:cNvPr>
            <p:cNvSpPr/>
            <p:nvPr/>
          </p:nvSpPr>
          <p:spPr>
            <a:xfrm>
              <a:off x="4558809" y="2796775"/>
              <a:ext cx="1318847" cy="657256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E10EFD63-2DE1-2953-1ABE-C6E1B430AEE6}"/>
                </a:ext>
              </a:extLst>
            </p:cNvPr>
            <p:cNvSpPr txBox="1"/>
            <p:nvPr/>
          </p:nvSpPr>
          <p:spPr>
            <a:xfrm>
              <a:off x="4697897" y="2917654"/>
              <a:ext cx="1040670" cy="4154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50" b="1" dirty="0"/>
                <a:t>아이템을 모두</a:t>
              </a:r>
              <a:endParaRPr lang="en-US" altLang="ko-KR" sz="1050" b="1" dirty="0"/>
            </a:p>
            <a:p>
              <a:pPr algn="ctr"/>
              <a:r>
                <a:rPr lang="ko-KR" altLang="en-US" sz="1050" b="1" dirty="0"/>
                <a:t> 모았는가</a:t>
              </a:r>
              <a:r>
                <a:rPr lang="en-US" altLang="ko-KR" sz="1050" b="1" dirty="0"/>
                <a:t>?</a:t>
              </a:r>
              <a:endParaRPr lang="ko-KR" altLang="en-US" sz="1050" b="1" dirty="0"/>
            </a:p>
          </p:txBody>
        </p:sp>
      </p:grpSp>
      <p:sp>
        <p:nvSpPr>
          <p:cNvPr id="129" name="모서리가 둥근 직사각형 106">
            <a:extLst>
              <a:ext uri="{FF2B5EF4-FFF2-40B4-BE49-F238E27FC236}">
                <a16:creationId xmlns:a16="http://schemas.microsoft.com/office/drawing/2014/main" id="{4CC6301F-F856-DE45-47D5-0FECF97182F5}"/>
              </a:ext>
            </a:extLst>
          </p:cNvPr>
          <p:cNvSpPr/>
          <p:nvPr/>
        </p:nvSpPr>
        <p:spPr>
          <a:xfrm>
            <a:off x="2968291" y="5752540"/>
            <a:ext cx="1222131" cy="42455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게임 승리</a:t>
            </a:r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6E41B9BD-3BEF-92A1-47B8-7A960E734152}"/>
              </a:ext>
            </a:extLst>
          </p:cNvPr>
          <p:cNvCxnSpPr>
            <a:stCxn id="126" idx="2"/>
            <a:endCxn id="129" idx="0"/>
          </p:cNvCxnSpPr>
          <p:nvPr/>
        </p:nvCxnSpPr>
        <p:spPr>
          <a:xfrm flipH="1">
            <a:off x="3579357" y="5233905"/>
            <a:ext cx="1" cy="518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5EB24881-3AD6-C6EB-6F5D-B41FDA792FB1}"/>
              </a:ext>
            </a:extLst>
          </p:cNvPr>
          <p:cNvCxnSpPr>
            <a:stCxn id="20" idx="2"/>
            <a:endCxn id="126" idx="0"/>
          </p:cNvCxnSpPr>
          <p:nvPr/>
        </p:nvCxnSpPr>
        <p:spPr>
          <a:xfrm>
            <a:off x="3579358" y="4386160"/>
            <a:ext cx="0" cy="190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33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구조도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구역 점령 </a:t>
            </a:r>
            <a:r>
              <a:rPr lang="en-US" altLang="ko-KR" sz="2800" b="1" dirty="0"/>
              <a:t>)</a:t>
            </a:r>
          </a:p>
        </p:txBody>
      </p:sp>
      <p:sp>
        <p:nvSpPr>
          <p:cNvPr id="53" name="모서리가 둥근 직사각형 106">
            <a:extLst>
              <a:ext uri="{FF2B5EF4-FFF2-40B4-BE49-F238E27FC236}">
                <a16:creationId xmlns:a16="http://schemas.microsoft.com/office/drawing/2014/main" id="{4504E0B0-5F19-8D0B-33CE-162409B5A0BC}"/>
              </a:ext>
            </a:extLst>
          </p:cNvPr>
          <p:cNvSpPr/>
          <p:nvPr/>
        </p:nvSpPr>
        <p:spPr>
          <a:xfrm>
            <a:off x="5249891" y="1399473"/>
            <a:ext cx="1222131" cy="42455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구역 입장</a:t>
            </a:r>
          </a:p>
        </p:txBody>
      </p:sp>
      <p:sp>
        <p:nvSpPr>
          <p:cNvPr id="55" name="순서도: 처리 54">
            <a:extLst>
              <a:ext uri="{FF2B5EF4-FFF2-40B4-BE49-F238E27FC236}">
                <a16:creationId xmlns:a16="http://schemas.microsoft.com/office/drawing/2014/main" id="{11E32D41-A7FC-E87F-99AD-2A08ACA6DCB7}"/>
              </a:ext>
            </a:extLst>
          </p:cNvPr>
          <p:cNvSpPr/>
          <p:nvPr/>
        </p:nvSpPr>
        <p:spPr>
          <a:xfrm>
            <a:off x="2846917" y="3160755"/>
            <a:ext cx="1178235" cy="387704"/>
          </a:xfrm>
          <a:prstGeom prst="flowChartProcess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없음 </a:t>
            </a:r>
            <a:endParaRPr lang="en-US" altLang="ko-KR" sz="1100" dirty="0">
              <a:solidFill>
                <a:schemeClr val="tx1"/>
              </a:solidFill>
            </a:endParaRP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(none)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CF83719E-1089-1C99-48C2-1A55007C49EB}"/>
              </a:ext>
            </a:extLst>
          </p:cNvPr>
          <p:cNvCxnSpPr>
            <a:cxnSpLocks/>
            <a:stCxn id="53" idx="2"/>
            <a:endCxn id="18" idx="0"/>
          </p:cNvCxnSpPr>
          <p:nvPr/>
        </p:nvCxnSpPr>
        <p:spPr>
          <a:xfrm>
            <a:off x="5860957" y="1824025"/>
            <a:ext cx="21947" cy="447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7386CD15-D5FA-F0C4-722F-8514B01E3EE6}"/>
              </a:ext>
            </a:extLst>
          </p:cNvPr>
          <p:cNvCxnSpPr>
            <a:cxnSpLocks/>
            <a:stCxn id="55" idx="2"/>
            <a:endCxn id="69" idx="0"/>
          </p:cNvCxnSpPr>
          <p:nvPr/>
        </p:nvCxnSpPr>
        <p:spPr>
          <a:xfrm>
            <a:off x="3436035" y="3548459"/>
            <a:ext cx="0" cy="2287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CA44C46-1C3A-3790-E77E-A9078594ECAE}"/>
              </a:ext>
            </a:extLst>
          </p:cNvPr>
          <p:cNvGrpSpPr/>
          <p:nvPr/>
        </p:nvGrpSpPr>
        <p:grpSpPr>
          <a:xfrm>
            <a:off x="5293787" y="2248577"/>
            <a:ext cx="1178235" cy="387704"/>
            <a:chOff x="3306669" y="2979740"/>
            <a:chExt cx="1178235" cy="387704"/>
          </a:xfrm>
        </p:grpSpPr>
        <p:sp>
          <p:nvSpPr>
            <p:cNvPr id="33" name="순서도: 데이터 32">
              <a:extLst>
                <a:ext uri="{FF2B5EF4-FFF2-40B4-BE49-F238E27FC236}">
                  <a16:creationId xmlns:a16="http://schemas.microsoft.com/office/drawing/2014/main" id="{975B1371-A7B8-39B4-2846-611A770054ED}"/>
                </a:ext>
              </a:extLst>
            </p:cNvPr>
            <p:cNvSpPr/>
            <p:nvPr/>
          </p:nvSpPr>
          <p:spPr>
            <a:xfrm>
              <a:off x="3306669" y="2979740"/>
              <a:ext cx="1178235" cy="387704"/>
            </a:xfrm>
            <a:prstGeom prst="flowChartInputOutp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9F91FF1-5A79-C50C-1283-1DD7664B2AB2}"/>
                </a:ext>
              </a:extLst>
            </p:cNvPr>
            <p:cNvSpPr txBox="1"/>
            <p:nvPr/>
          </p:nvSpPr>
          <p:spPr>
            <a:xfrm>
              <a:off x="3528538" y="3002325"/>
              <a:ext cx="7344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b="1" dirty="0">
                  <a:solidFill>
                    <a:schemeClr val="bg1"/>
                  </a:solidFill>
                </a:rPr>
                <a:t>구역 상태가</a:t>
              </a:r>
              <a:endParaRPr lang="en-US" altLang="ko-KR" sz="800" b="1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sz="800" b="1" dirty="0">
                  <a:solidFill>
                    <a:schemeClr val="bg1"/>
                  </a:solidFill>
                </a:rPr>
                <a:t> 무엇인가</a:t>
              </a:r>
              <a:r>
                <a:rPr lang="en-US" altLang="ko-KR" sz="800" b="1" dirty="0">
                  <a:solidFill>
                    <a:schemeClr val="bg1"/>
                  </a:solidFill>
                </a:rPr>
                <a:t>?</a:t>
              </a:r>
              <a:endParaRPr lang="ko-KR" altLang="en-US" sz="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2" name="순서도: 처리 61">
            <a:extLst>
              <a:ext uri="{FF2B5EF4-FFF2-40B4-BE49-F238E27FC236}">
                <a16:creationId xmlns:a16="http://schemas.microsoft.com/office/drawing/2014/main" id="{626872E5-97CA-6058-C8E1-7657013E078D}"/>
              </a:ext>
            </a:extLst>
          </p:cNvPr>
          <p:cNvSpPr/>
          <p:nvPr/>
        </p:nvSpPr>
        <p:spPr>
          <a:xfrm>
            <a:off x="7791191" y="3160754"/>
            <a:ext cx="1178235" cy="387705"/>
          </a:xfrm>
          <a:prstGeom prst="flowChartProcess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상대편 </a:t>
            </a:r>
            <a:br>
              <a:rPr lang="en-US" altLang="ko-KR" sz="1100" dirty="0">
                <a:solidFill>
                  <a:schemeClr val="tx1"/>
                </a:solidFill>
              </a:rPr>
            </a:br>
            <a:r>
              <a:rPr lang="en-US" altLang="ko-KR" sz="1100" dirty="0">
                <a:solidFill>
                  <a:schemeClr val="tx1"/>
                </a:solidFill>
              </a:rPr>
              <a:t>(other team)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63" name="순서도: 처리 62">
            <a:extLst>
              <a:ext uri="{FF2B5EF4-FFF2-40B4-BE49-F238E27FC236}">
                <a16:creationId xmlns:a16="http://schemas.microsoft.com/office/drawing/2014/main" id="{4910EA6F-8FF9-6EDC-A1D8-BC0F7C2F677D}"/>
              </a:ext>
            </a:extLst>
          </p:cNvPr>
          <p:cNvSpPr/>
          <p:nvPr/>
        </p:nvSpPr>
        <p:spPr>
          <a:xfrm>
            <a:off x="5305343" y="3160754"/>
            <a:ext cx="1178235" cy="387705"/>
          </a:xfrm>
          <a:prstGeom prst="flowChartProcess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중립</a:t>
            </a:r>
            <a:br>
              <a:rPr lang="en-US" altLang="ko-KR" sz="1100" dirty="0">
                <a:solidFill>
                  <a:schemeClr val="tx1"/>
                </a:solidFill>
              </a:rPr>
            </a:br>
            <a:r>
              <a:rPr lang="en-US" altLang="ko-KR" sz="1100" dirty="0">
                <a:solidFill>
                  <a:schemeClr val="tx1"/>
                </a:solidFill>
              </a:rPr>
              <a:t>(neutral)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sp>
        <p:nvSpPr>
          <p:cNvPr id="69" name="순서도: 처리 68">
            <a:extLst>
              <a:ext uri="{FF2B5EF4-FFF2-40B4-BE49-F238E27FC236}">
                <a16:creationId xmlns:a16="http://schemas.microsoft.com/office/drawing/2014/main" id="{902ADD2E-9587-686C-B353-37E8575A875B}"/>
              </a:ext>
            </a:extLst>
          </p:cNvPr>
          <p:cNvSpPr/>
          <p:nvPr/>
        </p:nvSpPr>
        <p:spPr>
          <a:xfrm>
            <a:off x="2846917" y="5835608"/>
            <a:ext cx="1178235" cy="387704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점령 시작</a:t>
            </a:r>
          </a:p>
        </p:txBody>
      </p:sp>
      <p:sp>
        <p:nvSpPr>
          <p:cNvPr id="91" name="다이아몬드 90">
            <a:extLst>
              <a:ext uri="{FF2B5EF4-FFF2-40B4-BE49-F238E27FC236}">
                <a16:creationId xmlns:a16="http://schemas.microsoft.com/office/drawing/2014/main" id="{C6DF68AD-E725-EAA8-59F8-BE63EF4F4A87}"/>
              </a:ext>
            </a:extLst>
          </p:cNvPr>
          <p:cNvSpPr/>
          <p:nvPr/>
        </p:nvSpPr>
        <p:spPr>
          <a:xfrm>
            <a:off x="6465937" y="3915660"/>
            <a:ext cx="1353393" cy="612121"/>
          </a:xfrm>
          <a:prstGeom prst="diamond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5FE450B-7CAB-B53B-4C7A-0714E95B1515}"/>
              </a:ext>
            </a:extLst>
          </p:cNvPr>
          <p:cNvSpPr txBox="1"/>
          <p:nvPr/>
        </p:nvSpPr>
        <p:spPr>
          <a:xfrm>
            <a:off x="6607222" y="3990887"/>
            <a:ext cx="1070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" b="1" dirty="0"/>
              <a:t>상대편이</a:t>
            </a:r>
            <a:endParaRPr lang="en-US" altLang="ko-KR" sz="800" b="1" dirty="0"/>
          </a:p>
          <a:p>
            <a:pPr algn="ctr"/>
            <a:r>
              <a:rPr lang="ko-KR" altLang="en-US" sz="800" b="1" dirty="0"/>
              <a:t>구역에 우리 팀보다 많은가</a:t>
            </a:r>
            <a:r>
              <a:rPr lang="en-US" altLang="ko-KR" sz="800" b="1" dirty="0"/>
              <a:t>?</a:t>
            </a:r>
            <a:endParaRPr lang="ko-KR" altLang="en-US" sz="800" b="1" dirty="0"/>
          </a:p>
        </p:txBody>
      </p: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E83A4B98-9BA4-0C63-D02C-CA5B121A8F8C}"/>
              </a:ext>
            </a:extLst>
          </p:cNvPr>
          <p:cNvCxnSpPr>
            <a:stCxn id="33" idx="2"/>
            <a:endCxn id="55" idx="0"/>
          </p:cNvCxnSpPr>
          <p:nvPr/>
        </p:nvCxnSpPr>
        <p:spPr>
          <a:xfrm rot="10800000" flipV="1">
            <a:off x="3436035" y="2442429"/>
            <a:ext cx="1975576" cy="71832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536FE09A-17DA-7144-A848-705C55D9CCB8}"/>
              </a:ext>
            </a:extLst>
          </p:cNvPr>
          <p:cNvCxnSpPr>
            <a:cxnSpLocks/>
            <a:stCxn id="33" idx="4"/>
            <a:endCxn id="63" idx="0"/>
          </p:cNvCxnSpPr>
          <p:nvPr/>
        </p:nvCxnSpPr>
        <p:spPr>
          <a:xfrm>
            <a:off x="5882905" y="2636281"/>
            <a:ext cx="11556" cy="524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AF1C59D7-5CC1-3DF9-0514-A72EF35BD10F}"/>
              </a:ext>
            </a:extLst>
          </p:cNvPr>
          <p:cNvCxnSpPr>
            <a:stCxn id="33" idx="5"/>
            <a:endCxn id="62" idx="0"/>
          </p:cNvCxnSpPr>
          <p:nvPr/>
        </p:nvCxnSpPr>
        <p:spPr>
          <a:xfrm>
            <a:off x="6354199" y="2442429"/>
            <a:ext cx="2026110" cy="7183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35B938F0-2F8F-29BD-D44F-5857CC646180}"/>
              </a:ext>
            </a:extLst>
          </p:cNvPr>
          <p:cNvCxnSpPr>
            <a:stCxn id="63" idx="2"/>
            <a:endCxn id="91" idx="1"/>
          </p:cNvCxnSpPr>
          <p:nvPr/>
        </p:nvCxnSpPr>
        <p:spPr>
          <a:xfrm rot="16200000" flipH="1">
            <a:off x="5843568" y="3599352"/>
            <a:ext cx="673262" cy="5714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595B58B5-6CDF-CDE4-84B1-82133EE17B5F}"/>
              </a:ext>
            </a:extLst>
          </p:cNvPr>
          <p:cNvCxnSpPr>
            <a:stCxn id="62" idx="2"/>
            <a:endCxn id="91" idx="3"/>
          </p:cNvCxnSpPr>
          <p:nvPr/>
        </p:nvCxnSpPr>
        <p:spPr>
          <a:xfrm rot="5400000">
            <a:off x="7763189" y="3604601"/>
            <a:ext cx="673262" cy="56097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E8562079-3BC0-827F-86C2-E6D25DCB8C98}"/>
              </a:ext>
            </a:extLst>
          </p:cNvPr>
          <p:cNvCxnSpPr>
            <a:cxnSpLocks/>
            <a:stCxn id="91" idx="2"/>
            <a:endCxn id="69" idx="3"/>
          </p:cNvCxnSpPr>
          <p:nvPr/>
        </p:nvCxnSpPr>
        <p:spPr>
          <a:xfrm rot="5400000">
            <a:off x="4833054" y="3719879"/>
            <a:ext cx="1501679" cy="31174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순서도: 처리 102">
            <a:extLst>
              <a:ext uri="{FF2B5EF4-FFF2-40B4-BE49-F238E27FC236}">
                <a16:creationId xmlns:a16="http://schemas.microsoft.com/office/drawing/2014/main" id="{90E39E3C-3D67-DE11-3564-683AFE390744}"/>
              </a:ext>
            </a:extLst>
          </p:cNvPr>
          <p:cNvSpPr/>
          <p:nvPr/>
        </p:nvSpPr>
        <p:spPr>
          <a:xfrm>
            <a:off x="7791190" y="5408257"/>
            <a:ext cx="1178235" cy="387704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>
                <a:solidFill>
                  <a:schemeClr val="tx1"/>
                </a:solidFill>
              </a:rPr>
              <a:t>상대 팀 점령 시작</a:t>
            </a:r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5EE516B7-207D-1440-F941-E681CC63E15C}"/>
              </a:ext>
            </a:extLst>
          </p:cNvPr>
          <p:cNvCxnSpPr>
            <a:stCxn id="91" idx="2"/>
            <a:endCxn id="103" idx="0"/>
          </p:cNvCxnSpPr>
          <p:nvPr/>
        </p:nvCxnSpPr>
        <p:spPr>
          <a:xfrm rot="16200000" flipH="1">
            <a:off x="7321233" y="4349182"/>
            <a:ext cx="880476" cy="12376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4C782774-BC2D-91A2-AB93-6B4E5C94702C}"/>
              </a:ext>
            </a:extLst>
          </p:cNvPr>
          <p:cNvSpPr txBox="1"/>
          <p:nvPr/>
        </p:nvSpPr>
        <p:spPr>
          <a:xfrm>
            <a:off x="7551349" y="4691019"/>
            <a:ext cx="4202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yes</a:t>
            </a:r>
            <a:endParaRPr lang="ko-KR" altLang="en-US" sz="1200" b="1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28DF2F0-4283-B3BD-1C54-8CF001964EF2}"/>
              </a:ext>
            </a:extLst>
          </p:cNvPr>
          <p:cNvSpPr txBox="1"/>
          <p:nvPr/>
        </p:nvSpPr>
        <p:spPr>
          <a:xfrm>
            <a:off x="5292584" y="5710888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no</a:t>
            </a:r>
            <a:endParaRPr lang="ko-KR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361245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24006" y="236966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스킬 사용</a:t>
            </a:r>
            <a:endParaRPr lang="en-US" altLang="ko-KR" sz="2800" b="1" dirty="0"/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2A913A35-07B2-6B4C-827B-A33566E62AC4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6018245" y="1304694"/>
            <a:ext cx="77755" cy="540438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3A4EDAC7-2E3F-35DA-873A-F4F9B796ED95}"/>
              </a:ext>
            </a:extLst>
          </p:cNvPr>
          <p:cNvGrpSpPr/>
          <p:nvPr/>
        </p:nvGrpSpPr>
        <p:grpSpPr>
          <a:xfrm>
            <a:off x="288841" y="2603845"/>
            <a:ext cx="5241758" cy="2684784"/>
            <a:chOff x="782637" y="2460602"/>
            <a:chExt cx="5241758" cy="268478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012FB69B-82C7-7900-A675-867ECA86ABE8}"/>
                </a:ext>
              </a:extLst>
            </p:cNvPr>
            <p:cNvGrpSpPr/>
            <p:nvPr/>
          </p:nvGrpSpPr>
          <p:grpSpPr>
            <a:xfrm>
              <a:off x="782637" y="2460602"/>
              <a:ext cx="5241758" cy="2684784"/>
              <a:chOff x="788834" y="2086608"/>
              <a:chExt cx="5241758" cy="2684784"/>
            </a:xfrm>
          </p:grpSpPr>
          <p:grpSp>
            <p:nvGrpSpPr>
              <p:cNvPr id="44" name="그룹 43">
                <a:extLst>
                  <a:ext uri="{FF2B5EF4-FFF2-40B4-BE49-F238E27FC236}">
                    <a16:creationId xmlns:a16="http://schemas.microsoft.com/office/drawing/2014/main" id="{512CCD0C-F228-C03E-7B18-4268B4B82DF2}"/>
                  </a:ext>
                </a:extLst>
              </p:cNvPr>
              <p:cNvGrpSpPr/>
              <p:nvPr/>
            </p:nvGrpSpPr>
            <p:grpSpPr>
              <a:xfrm>
                <a:off x="788834" y="2086608"/>
                <a:ext cx="5241758" cy="2684784"/>
                <a:chOff x="5786373" y="2317235"/>
                <a:chExt cx="5787676" cy="2906118"/>
              </a:xfrm>
            </p:grpSpPr>
            <p:sp>
              <p:nvSpPr>
                <p:cNvPr id="45" name="사각형: 둥근 모서리 44">
                  <a:extLst>
                    <a:ext uri="{FF2B5EF4-FFF2-40B4-BE49-F238E27FC236}">
                      <a16:creationId xmlns:a16="http://schemas.microsoft.com/office/drawing/2014/main" id="{CDF47BAD-E51D-20E1-B97B-265C721FA397}"/>
                    </a:ext>
                  </a:extLst>
                </p:cNvPr>
                <p:cNvSpPr/>
                <p:nvPr/>
              </p:nvSpPr>
              <p:spPr>
                <a:xfrm rot="5400000">
                  <a:off x="7227152" y="876456"/>
                  <a:ext cx="2906118" cy="5787676"/>
                </a:xfrm>
                <a:prstGeom prst="round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6" name="타원 45">
                  <a:extLst>
                    <a:ext uri="{FF2B5EF4-FFF2-40B4-BE49-F238E27FC236}">
                      <a16:creationId xmlns:a16="http://schemas.microsoft.com/office/drawing/2014/main" id="{1948FD49-6EB6-E428-A45A-8B1F969B4872}"/>
                    </a:ext>
                  </a:extLst>
                </p:cNvPr>
                <p:cNvSpPr/>
                <p:nvPr/>
              </p:nvSpPr>
              <p:spPr>
                <a:xfrm>
                  <a:off x="6233787" y="4020815"/>
                  <a:ext cx="914400" cy="914400"/>
                </a:xfrm>
                <a:prstGeom prst="ellipse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7" name="타원 46">
                  <a:extLst>
                    <a:ext uri="{FF2B5EF4-FFF2-40B4-BE49-F238E27FC236}">
                      <a16:creationId xmlns:a16="http://schemas.microsoft.com/office/drawing/2014/main" id="{5A327DCC-C5A6-3A71-8CC9-C5B0F277810F}"/>
                    </a:ext>
                  </a:extLst>
                </p:cNvPr>
                <p:cNvSpPr/>
                <p:nvPr/>
              </p:nvSpPr>
              <p:spPr>
                <a:xfrm>
                  <a:off x="6548483" y="4335511"/>
                  <a:ext cx="285007" cy="285007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8" name="타원 47">
                  <a:extLst>
                    <a:ext uri="{FF2B5EF4-FFF2-40B4-BE49-F238E27FC236}">
                      <a16:creationId xmlns:a16="http://schemas.microsoft.com/office/drawing/2014/main" id="{1EB60385-CCA0-22BE-BEBB-76834049F595}"/>
                    </a:ext>
                  </a:extLst>
                </p:cNvPr>
                <p:cNvSpPr/>
                <p:nvPr/>
              </p:nvSpPr>
              <p:spPr>
                <a:xfrm>
                  <a:off x="10833675" y="4006408"/>
                  <a:ext cx="463235" cy="463235"/>
                </a:xfrm>
                <a:prstGeom prst="ellipse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49" name="그룹 48">
                <a:extLst>
                  <a:ext uri="{FF2B5EF4-FFF2-40B4-BE49-F238E27FC236}">
                    <a16:creationId xmlns:a16="http://schemas.microsoft.com/office/drawing/2014/main" id="{3107CBC9-DA87-FBE4-10C2-F7FD9ED56B4D}"/>
                  </a:ext>
                </a:extLst>
              </p:cNvPr>
              <p:cNvGrpSpPr/>
              <p:nvPr/>
            </p:nvGrpSpPr>
            <p:grpSpPr>
              <a:xfrm>
                <a:off x="4731524" y="4075085"/>
                <a:ext cx="591972" cy="522170"/>
                <a:chOff x="4634201" y="4690825"/>
                <a:chExt cx="591972" cy="522170"/>
              </a:xfrm>
            </p:grpSpPr>
            <p:sp>
              <p:nvSpPr>
                <p:cNvPr id="50" name="타원 49">
                  <a:extLst>
                    <a:ext uri="{FF2B5EF4-FFF2-40B4-BE49-F238E27FC236}">
                      <a16:creationId xmlns:a16="http://schemas.microsoft.com/office/drawing/2014/main" id="{3BEA629E-1908-69F3-F0FF-921E5A41BF4C}"/>
                    </a:ext>
                  </a:extLst>
                </p:cNvPr>
                <p:cNvSpPr/>
                <p:nvPr/>
              </p:nvSpPr>
              <p:spPr>
                <a:xfrm>
                  <a:off x="4669102" y="4690825"/>
                  <a:ext cx="522170" cy="522170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900" dirty="0"/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1D320E2B-E638-8109-BABD-267C0F39AB36}"/>
                    </a:ext>
                  </a:extLst>
                </p:cNvPr>
                <p:cNvSpPr txBox="1"/>
                <p:nvPr/>
              </p:nvSpPr>
              <p:spPr>
                <a:xfrm>
                  <a:off x="4634201" y="4828799"/>
                  <a:ext cx="591972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endParaRPr lang="ko-KR" altLang="en-US" sz="1000" b="1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D402700B-EA41-90CB-DC5C-F4FF3D39E831}"/>
                </a:ext>
              </a:extLst>
            </p:cNvPr>
            <p:cNvGrpSpPr/>
            <p:nvPr/>
          </p:nvGrpSpPr>
          <p:grpSpPr>
            <a:xfrm>
              <a:off x="938010" y="2599646"/>
              <a:ext cx="544904" cy="544904"/>
              <a:chOff x="487460" y="2481187"/>
              <a:chExt cx="544904" cy="544904"/>
            </a:xfrm>
          </p:grpSpPr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E24231E5-50E9-D7C3-BEB3-417AC36157B9}"/>
                  </a:ext>
                </a:extLst>
              </p:cNvPr>
              <p:cNvSpPr/>
              <p:nvPr/>
            </p:nvSpPr>
            <p:spPr>
              <a:xfrm>
                <a:off x="487460" y="2481187"/>
                <a:ext cx="544904" cy="544904"/>
              </a:xfrm>
              <a:prstGeom prst="ellipse">
                <a:avLst/>
              </a:prstGeom>
              <a:noFill/>
              <a:ln w="285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EDA28622-67D1-F83B-DB89-E09994A31711}"/>
                  </a:ext>
                </a:extLst>
              </p:cNvPr>
              <p:cNvSpPr txBox="1"/>
              <p:nvPr/>
            </p:nvSpPr>
            <p:spPr>
              <a:xfrm>
                <a:off x="571223" y="2632549"/>
                <a:ext cx="38802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050" dirty="0"/>
                  <a:t>0%</a:t>
                </a:r>
                <a:endParaRPr lang="ko-KR" altLang="en-US" sz="1200" dirty="0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F3FE4F5B-22E6-9592-BA5B-B08E48CC319C}"/>
                  </a:ext>
                </a:extLst>
              </p:cNvPr>
              <p:cNvSpPr/>
              <p:nvPr/>
            </p:nvSpPr>
            <p:spPr>
              <a:xfrm>
                <a:off x="584391" y="2564535"/>
                <a:ext cx="361779" cy="361779"/>
              </a:xfrm>
              <a:prstGeom prst="ellipse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DB6B2810-3D22-5AEB-F4AA-94A8C1F6A0D3}"/>
                </a:ext>
              </a:extLst>
            </p:cNvPr>
            <p:cNvSpPr txBox="1"/>
            <p:nvPr/>
          </p:nvSpPr>
          <p:spPr>
            <a:xfrm>
              <a:off x="3037990" y="2577024"/>
              <a:ext cx="8962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N</a:t>
              </a:r>
              <a:r>
                <a:rPr lang="ko-KR" altLang="en-US" sz="1200" b="1" dirty="0"/>
                <a:t>번째 낮</a:t>
              </a: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E719E7F3-04C8-BC41-1D8A-37EACD55412E}"/>
                </a:ext>
              </a:extLst>
            </p:cNvPr>
            <p:cNvSpPr/>
            <p:nvPr/>
          </p:nvSpPr>
          <p:spPr>
            <a:xfrm>
              <a:off x="5438321" y="3075826"/>
              <a:ext cx="419541" cy="41954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tx1"/>
                  </a:solidFill>
                </a:rPr>
                <a:t>지도</a:t>
              </a: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D42CCB9B-C353-B3AA-90EB-71D9DD17130B}"/>
                </a:ext>
              </a:extLst>
            </p:cNvPr>
            <p:cNvSpPr/>
            <p:nvPr/>
          </p:nvSpPr>
          <p:spPr>
            <a:xfrm>
              <a:off x="5438321" y="2593077"/>
              <a:ext cx="419541" cy="41954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tx1"/>
                  </a:solidFill>
                </a:rPr>
                <a:t>설정</a:t>
              </a:r>
            </a:p>
          </p:txBody>
        </p:sp>
      </p:grpSp>
      <p:pic>
        <p:nvPicPr>
          <p:cNvPr id="75" name="그래픽 74" descr="말풍선 단색으로 채워진">
            <a:extLst>
              <a:ext uri="{FF2B5EF4-FFF2-40B4-BE49-F238E27FC236}">
                <a16:creationId xmlns:a16="http://schemas.microsoft.com/office/drawing/2014/main" id="{A7D4D0A5-5537-54CD-46DE-7258034C3C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81598" y="2690497"/>
            <a:ext cx="474708" cy="4747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C1DA5F-88F9-25C4-9089-02105756C8B4}"/>
              </a:ext>
            </a:extLst>
          </p:cNvPr>
          <p:cNvSpPr txBox="1"/>
          <p:nvPr/>
        </p:nvSpPr>
        <p:spPr>
          <a:xfrm>
            <a:off x="6415008" y="1693965"/>
            <a:ext cx="56781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캐릭터마다 스킬 사용 </a:t>
            </a:r>
            <a:r>
              <a:rPr lang="en-US" altLang="ko-KR" sz="1600" b="1" dirty="0"/>
              <a:t>UI</a:t>
            </a:r>
            <a:r>
              <a:rPr lang="ko-KR" altLang="en-US" sz="1600" b="1" dirty="0"/>
              <a:t>는 다른 아이콘을 가지고 있습니다</a:t>
            </a:r>
            <a:r>
              <a:rPr lang="en-US" altLang="ko-KR" sz="1600" b="1" dirty="0"/>
              <a:t>.</a:t>
            </a:r>
          </a:p>
          <a:p>
            <a:endParaRPr lang="en-US" altLang="ko-KR" sz="1600" b="1" dirty="0"/>
          </a:p>
          <a:p>
            <a:pPr algn="ctr"/>
            <a:r>
              <a:rPr lang="ko-KR" altLang="en-US" sz="1200" b="1" dirty="0"/>
              <a:t>캐릭터는 직업에 맞는 스킬을 가지고 있습니다</a:t>
            </a:r>
            <a:r>
              <a:rPr lang="en-US" altLang="ko-KR" sz="1200" b="1" dirty="0"/>
              <a:t>.</a:t>
            </a:r>
            <a:endParaRPr lang="ko-KR" altLang="en-US" sz="1200" b="1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C96DAAA-4DC0-77AF-57B2-26DC841C1D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0339761"/>
              </p:ext>
            </p:extLst>
          </p:nvPr>
        </p:nvGraphicFramePr>
        <p:xfrm>
          <a:off x="7567732" y="2690497"/>
          <a:ext cx="3372711" cy="33909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11760">
                  <a:extLst>
                    <a:ext uri="{9D8B030D-6E8A-4147-A177-3AD203B41FA5}">
                      <a16:colId xmlns:a16="http://schemas.microsoft.com/office/drawing/2014/main" val="492624464"/>
                    </a:ext>
                  </a:extLst>
                </a:gridCol>
                <a:gridCol w="1063095">
                  <a:extLst>
                    <a:ext uri="{9D8B030D-6E8A-4147-A177-3AD203B41FA5}">
                      <a16:colId xmlns:a16="http://schemas.microsoft.com/office/drawing/2014/main" val="2200505381"/>
                    </a:ext>
                  </a:extLst>
                </a:gridCol>
                <a:gridCol w="1197856">
                  <a:extLst>
                    <a:ext uri="{9D8B030D-6E8A-4147-A177-3AD203B41FA5}">
                      <a16:colId xmlns:a16="http://schemas.microsoft.com/office/drawing/2014/main" val="2818849166"/>
                    </a:ext>
                  </a:extLst>
                </a:gridCol>
              </a:tblGrid>
              <a:tr h="24432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캐릭터 이름</a:t>
                      </a:r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직업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스킬이름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6948048"/>
                  </a:ext>
                </a:extLst>
              </a:tr>
              <a:tr h="3933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엠버</a:t>
                      </a:r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학생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이속 증가</a:t>
                      </a:r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806419"/>
                  </a:ext>
                </a:extLst>
              </a:tr>
              <a:tr h="3933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체리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기타리스트</a:t>
                      </a:r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825083"/>
                  </a:ext>
                </a:extLst>
              </a:tr>
              <a:tr h="3933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사수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양궁선수</a:t>
                      </a:r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964081"/>
                  </a:ext>
                </a:extLst>
              </a:tr>
              <a:tr h="3933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원송이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사육사</a:t>
                      </a:r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원숭이 펫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076448"/>
                  </a:ext>
                </a:extLst>
              </a:tr>
              <a:tr h="3933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레이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검도선수</a:t>
                      </a:r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머리 깨기</a:t>
                      </a:r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5716085"/>
                  </a:ext>
                </a:extLst>
              </a:tr>
              <a:tr h="3933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이안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의사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디퍼프</a:t>
                      </a:r>
                      <a:r>
                        <a:rPr lang="ko-KR" alt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해제</a:t>
                      </a:r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46289"/>
                  </a:ext>
                </a:extLst>
              </a:tr>
              <a:tr h="3933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조슈아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경찰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심문</a:t>
                      </a:r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269254"/>
                  </a:ext>
                </a:extLst>
              </a:tr>
              <a:tr h="3933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랜디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래퍼</a:t>
                      </a:r>
                      <a:endParaRPr lang="ko-KR" altLang="en-US" sz="12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ko-KR" alt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725" marR="2725" marT="27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358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5195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700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결과 창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결과 창</a:t>
            </a:r>
            <a:r>
              <a:rPr lang="en-US" altLang="ko-KR" sz="2800" b="1" dirty="0"/>
              <a:t> )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0AAF1AD4-E157-484B-9346-CB1804FD3DF3}"/>
              </a:ext>
            </a:extLst>
          </p:cNvPr>
          <p:cNvSpPr/>
          <p:nvPr/>
        </p:nvSpPr>
        <p:spPr>
          <a:xfrm rot="5400000">
            <a:off x="1726353" y="1298204"/>
            <a:ext cx="2862400" cy="570061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DA77785-D063-44D1-8E37-0FBA8703B670}"/>
              </a:ext>
            </a:extLst>
          </p:cNvPr>
          <p:cNvSpPr/>
          <p:nvPr/>
        </p:nvSpPr>
        <p:spPr>
          <a:xfrm>
            <a:off x="297524" y="3033854"/>
            <a:ext cx="5710334" cy="65131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ko-KR" altLang="en-US" dirty="0" err="1">
                <a:solidFill>
                  <a:schemeClr val="tx1"/>
                </a:solidFill>
              </a:rPr>
              <a:t>레드팀</a:t>
            </a:r>
            <a:r>
              <a:rPr lang="ko-KR" altLang="en-US" dirty="0">
                <a:solidFill>
                  <a:schemeClr val="tx1"/>
                </a:solidFill>
              </a:rPr>
              <a:t> 승리</a:t>
            </a:r>
          </a:p>
        </p:txBody>
      </p:sp>
      <p:pic>
        <p:nvPicPr>
          <p:cNvPr id="22" name="그림 21" descr="클립아트이(가) 표시된 사진&#10;&#10;자동 생성된 설명">
            <a:extLst>
              <a:ext uri="{FF2B5EF4-FFF2-40B4-BE49-F238E27FC236}">
                <a16:creationId xmlns:a16="http://schemas.microsoft.com/office/drawing/2014/main" id="{627FA3E3-901E-421E-A12C-AD34651E3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890" y="4412556"/>
            <a:ext cx="886836" cy="886836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25" name="그림 24" descr="클립아트이(가) 표시된 사진&#10;&#10;자동 생성된 설명">
            <a:extLst>
              <a:ext uri="{FF2B5EF4-FFF2-40B4-BE49-F238E27FC236}">
                <a16:creationId xmlns:a16="http://schemas.microsoft.com/office/drawing/2014/main" id="{E978F5C1-F9D5-49F3-B77F-EBCA7194A4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452" y="4630765"/>
            <a:ext cx="886836" cy="886836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26" name="그림 25" descr="클립아트이(가) 표시된 사진&#10;&#10;자동 생성된 설명">
            <a:extLst>
              <a:ext uri="{FF2B5EF4-FFF2-40B4-BE49-F238E27FC236}">
                <a16:creationId xmlns:a16="http://schemas.microsoft.com/office/drawing/2014/main" id="{0942E6FF-8D32-4475-A9AE-1CC805533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624" y="4412556"/>
            <a:ext cx="886836" cy="886836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27" name="그림 26" descr="벡터그래픽이(가) 표시된 사진&#10;&#10;자동 생성된 설명">
            <a:extLst>
              <a:ext uri="{FF2B5EF4-FFF2-40B4-BE49-F238E27FC236}">
                <a16:creationId xmlns:a16="http://schemas.microsoft.com/office/drawing/2014/main" id="{F06A40C4-3B30-406A-A2F1-424BA1ABE0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044" y="4172721"/>
            <a:ext cx="914400" cy="914400"/>
          </a:xfrm>
          <a:prstGeom prst="rect">
            <a:avLst/>
          </a:prstGeom>
        </p:spPr>
      </p:pic>
      <p:pic>
        <p:nvPicPr>
          <p:cNvPr id="32" name="그림 31" descr="벡터그래픽이(가) 표시된 사진&#10;&#10;자동 생성된 설명">
            <a:extLst>
              <a:ext uri="{FF2B5EF4-FFF2-40B4-BE49-F238E27FC236}">
                <a16:creationId xmlns:a16="http://schemas.microsoft.com/office/drawing/2014/main" id="{855CDDA1-7A97-48DD-A8A8-26C8F3F6EE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85" y="4172721"/>
            <a:ext cx="914400" cy="914400"/>
          </a:xfrm>
          <a:prstGeom prst="rect">
            <a:avLst/>
          </a:prstGeom>
        </p:spPr>
      </p:pic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0D572B4-803F-4A94-AADF-5AE2B7F781B7}"/>
              </a:ext>
            </a:extLst>
          </p:cNvPr>
          <p:cNvSpPr/>
          <p:nvPr/>
        </p:nvSpPr>
        <p:spPr>
          <a:xfrm rot="5400000">
            <a:off x="7737769" y="1285887"/>
            <a:ext cx="2862400" cy="570061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F325BD2-130C-42A7-8AFE-C4A797F420D6}"/>
              </a:ext>
            </a:extLst>
          </p:cNvPr>
          <p:cNvSpPr/>
          <p:nvPr/>
        </p:nvSpPr>
        <p:spPr>
          <a:xfrm>
            <a:off x="6308940" y="3068736"/>
            <a:ext cx="5710334" cy="6513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블루팀</a:t>
            </a:r>
            <a:r>
              <a:rPr lang="ko-KR" altLang="en-US" dirty="0">
                <a:solidFill>
                  <a:schemeClr val="tx1"/>
                </a:solidFill>
              </a:rPr>
              <a:t> 승리</a:t>
            </a:r>
          </a:p>
        </p:txBody>
      </p:sp>
      <p:pic>
        <p:nvPicPr>
          <p:cNvPr id="54" name="그림 53" descr="클립아트이(가) 표시된 사진&#10;&#10;자동 생성된 설명">
            <a:extLst>
              <a:ext uri="{FF2B5EF4-FFF2-40B4-BE49-F238E27FC236}">
                <a16:creationId xmlns:a16="http://schemas.microsoft.com/office/drawing/2014/main" id="{CBD025C3-5858-E4BC-DAF5-66A03CFCA6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5884" y="4329704"/>
            <a:ext cx="886836" cy="886836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55" name="그림 54" descr="클립아트이(가) 표시된 사진&#10;&#10;자동 생성된 설명">
            <a:extLst>
              <a:ext uri="{FF2B5EF4-FFF2-40B4-BE49-F238E27FC236}">
                <a16:creationId xmlns:a16="http://schemas.microsoft.com/office/drawing/2014/main" id="{B3D466AB-BE94-2BA0-9E2B-694793CEC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446" y="4547913"/>
            <a:ext cx="886836" cy="886836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57" name="그림 56" descr="클립아트이(가) 표시된 사진&#10;&#10;자동 생성된 설명">
            <a:extLst>
              <a:ext uri="{FF2B5EF4-FFF2-40B4-BE49-F238E27FC236}">
                <a16:creationId xmlns:a16="http://schemas.microsoft.com/office/drawing/2014/main" id="{84FA1166-19D2-BD7E-AF4E-D2417A0559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618" y="4329704"/>
            <a:ext cx="886836" cy="886836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59" name="그림 58" descr="벡터그래픽이(가) 표시된 사진&#10;&#10;자동 생성된 설명">
            <a:extLst>
              <a:ext uri="{FF2B5EF4-FFF2-40B4-BE49-F238E27FC236}">
                <a16:creationId xmlns:a16="http://schemas.microsoft.com/office/drawing/2014/main" id="{C0440434-7A19-E2D7-529C-8B7894E28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5038" y="4089869"/>
            <a:ext cx="914400" cy="914400"/>
          </a:xfrm>
          <a:prstGeom prst="rect">
            <a:avLst/>
          </a:prstGeom>
        </p:spPr>
      </p:pic>
      <p:pic>
        <p:nvPicPr>
          <p:cNvPr id="60" name="그림 59" descr="벡터그래픽이(가) 표시된 사진&#10;&#10;자동 생성된 설명">
            <a:extLst>
              <a:ext uri="{FF2B5EF4-FFF2-40B4-BE49-F238E27FC236}">
                <a16:creationId xmlns:a16="http://schemas.microsoft.com/office/drawing/2014/main" id="{2CB200FB-B5DF-879F-4E96-AB8C74B1BF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879" y="408986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69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700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진행</a:t>
            </a:r>
            <a:endParaRPr lang="en-US" altLang="ko-KR" sz="2800" b="1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B2AAB93-E131-3CF6-05EF-321E837C8FB2}"/>
              </a:ext>
            </a:extLst>
          </p:cNvPr>
          <p:cNvGrpSpPr/>
          <p:nvPr/>
        </p:nvGrpSpPr>
        <p:grpSpPr>
          <a:xfrm>
            <a:off x="5618938" y="3112822"/>
            <a:ext cx="1638066" cy="1638066"/>
            <a:chOff x="3386916" y="1844984"/>
            <a:chExt cx="914400" cy="914400"/>
          </a:xfrm>
        </p:grpSpPr>
        <p:sp>
          <p:nvSpPr>
            <p:cNvPr id="56" name="팔각형 55">
              <a:extLst>
                <a:ext uri="{FF2B5EF4-FFF2-40B4-BE49-F238E27FC236}">
                  <a16:creationId xmlns:a16="http://schemas.microsoft.com/office/drawing/2014/main" id="{1C697813-152B-585A-072C-37AC6139BBED}"/>
                </a:ext>
              </a:extLst>
            </p:cNvPr>
            <p:cNvSpPr/>
            <p:nvPr/>
          </p:nvSpPr>
          <p:spPr>
            <a:xfrm>
              <a:off x="3386916" y="1844984"/>
              <a:ext cx="914400" cy="914400"/>
            </a:xfrm>
            <a:prstGeom prst="octagon">
              <a:avLst/>
            </a:prstGeom>
            <a:solidFill>
              <a:srgbClr val="C5E0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육각형 56">
              <a:extLst>
                <a:ext uri="{FF2B5EF4-FFF2-40B4-BE49-F238E27FC236}">
                  <a16:creationId xmlns:a16="http://schemas.microsoft.com/office/drawing/2014/main" id="{CC5E9010-469B-00E4-83BD-F8F1D6484372}"/>
                </a:ext>
              </a:extLst>
            </p:cNvPr>
            <p:cNvSpPr/>
            <p:nvPr/>
          </p:nvSpPr>
          <p:spPr>
            <a:xfrm>
              <a:off x="3747695" y="2198774"/>
              <a:ext cx="214975" cy="185324"/>
            </a:xfrm>
            <a:prstGeom prst="hexagon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육각형 7">
            <a:extLst>
              <a:ext uri="{FF2B5EF4-FFF2-40B4-BE49-F238E27FC236}">
                <a16:creationId xmlns:a16="http://schemas.microsoft.com/office/drawing/2014/main" id="{9D3AC8C0-4D4B-6D96-1665-10379F0F4776}"/>
              </a:ext>
            </a:extLst>
          </p:cNvPr>
          <p:cNvSpPr/>
          <p:nvPr/>
        </p:nvSpPr>
        <p:spPr>
          <a:xfrm>
            <a:off x="1104622" y="3577295"/>
            <a:ext cx="1694109" cy="777216"/>
          </a:xfrm>
          <a:prstGeom prst="hexagon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배 </a:t>
            </a:r>
          </a:p>
        </p:txBody>
      </p:sp>
      <p:sp>
        <p:nvSpPr>
          <p:cNvPr id="9" name="팔각형 8">
            <a:extLst>
              <a:ext uri="{FF2B5EF4-FFF2-40B4-BE49-F238E27FC236}">
                <a16:creationId xmlns:a16="http://schemas.microsoft.com/office/drawing/2014/main" id="{D15E7FA5-D9AA-8280-2A44-53EDB33B11C6}"/>
              </a:ext>
            </a:extLst>
          </p:cNvPr>
          <p:cNvSpPr/>
          <p:nvPr/>
        </p:nvSpPr>
        <p:spPr>
          <a:xfrm>
            <a:off x="5599396" y="1490042"/>
            <a:ext cx="1638066" cy="1638066"/>
          </a:xfrm>
          <a:prstGeom prst="octagon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팔각형 9">
            <a:extLst>
              <a:ext uri="{FF2B5EF4-FFF2-40B4-BE49-F238E27FC236}">
                <a16:creationId xmlns:a16="http://schemas.microsoft.com/office/drawing/2014/main" id="{240AADF2-E500-30EB-4E0E-F551F67E63F3}"/>
              </a:ext>
            </a:extLst>
          </p:cNvPr>
          <p:cNvSpPr/>
          <p:nvPr/>
        </p:nvSpPr>
        <p:spPr>
          <a:xfrm>
            <a:off x="7230747" y="3146871"/>
            <a:ext cx="1638066" cy="1638066"/>
          </a:xfrm>
          <a:prstGeom prst="octagon">
            <a:avLst/>
          </a:prstGeom>
          <a:solidFill>
            <a:srgbClr val="5482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팔각형 10">
            <a:extLst>
              <a:ext uri="{FF2B5EF4-FFF2-40B4-BE49-F238E27FC236}">
                <a16:creationId xmlns:a16="http://schemas.microsoft.com/office/drawing/2014/main" id="{9C689C17-9188-B500-3AEB-B17B97621DDF}"/>
              </a:ext>
            </a:extLst>
          </p:cNvPr>
          <p:cNvSpPr/>
          <p:nvPr/>
        </p:nvSpPr>
        <p:spPr>
          <a:xfrm>
            <a:off x="3988706" y="3129719"/>
            <a:ext cx="1638066" cy="1638066"/>
          </a:xfrm>
          <a:prstGeom prst="octagon">
            <a:avLst/>
          </a:prstGeom>
          <a:solidFill>
            <a:srgbClr val="FFE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팔각형 11">
            <a:extLst>
              <a:ext uri="{FF2B5EF4-FFF2-40B4-BE49-F238E27FC236}">
                <a16:creationId xmlns:a16="http://schemas.microsoft.com/office/drawing/2014/main" id="{F4EFCB84-FB23-CD54-4E61-E454A61B051F}"/>
              </a:ext>
            </a:extLst>
          </p:cNvPr>
          <p:cNvSpPr/>
          <p:nvPr/>
        </p:nvSpPr>
        <p:spPr>
          <a:xfrm>
            <a:off x="5599396" y="4738350"/>
            <a:ext cx="1638066" cy="1638066"/>
          </a:xfrm>
          <a:prstGeom prst="octagon">
            <a:avLst/>
          </a:prstGeom>
          <a:solidFill>
            <a:srgbClr val="FFD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3E936C-B215-18F0-D432-807CE351DDE3}"/>
              </a:ext>
            </a:extLst>
          </p:cNvPr>
          <p:cNvSpPr/>
          <p:nvPr/>
        </p:nvSpPr>
        <p:spPr>
          <a:xfrm rot="2679586">
            <a:off x="5277354" y="2772099"/>
            <a:ext cx="687864" cy="69143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6728074-3AD8-CDFD-D9F4-BAEB513E71C7}"/>
              </a:ext>
            </a:extLst>
          </p:cNvPr>
          <p:cNvSpPr/>
          <p:nvPr/>
        </p:nvSpPr>
        <p:spPr>
          <a:xfrm rot="2679586">
            <a:off x="5292615" y="4409823"/>
            <a:ext cx="687864" cy="69143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F2B56C2-6D99-FE5F-1529-10B41DB96751}"/>
              </a:ext>
            </a:extLst>
          </p:cNvPr>
          <p:cNvSpPr/>
          <p:nvPr/>
        </p:nvSpPr>
        <p:spPr>
          <a:xfrm rot="2679586">
            <a:off x="6902077" y="4418628"/>
            <a:ext cx="687864" cy="69143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0A03DA3-F4DC-4A0E-8347-5C6F32A7324D}"/>
              </a:ext>
            </a:extLst>
          </p:cNvPr>
          <p:cNvSpPr/>
          <p:nvPr/>
        </p:nvSpPr>
        <p:spPr>
          <a:xfrm rot="2679586">
            <a:off x="6883785" y="2806587"/>
            <a:ext cx="704490" cy="64668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자유형: 도형 16">
            <a:extLst>
              <a:ext uri="{FF2B5EF4-FFF2-40B4-BE49-F238E27FC236}">
                <a16:creationId xmlns:a16="http://schemas.microsoft.com/office/drawing/2014/main" id="{E005E460-9E02-DEB6-D40D-DB9EA32F6D4D}"/>
              </a:ext>
            </a:extLst>
          </p:cNvPr>
          <p:cNvSpPr/>
          <p:nvPr/>
        </p:nvSpPr>
        <p:spPr>
          <a:xfrm>
            <a:off x="8859145" y="3207881"/>
            <a:ext cx="1403447" cy="1539952"/>
          </a:xfrm>
          <a:custGeom>
            <a:avLst/>
            <a:gdLst>
              <a:gd name="connsiteX0" fmla="*/ 2381 w 776287"/>
              <a:gd name="connsiteY0" fmla="*/ 230981 h 859631"/>
              <a:gd name="connsiteX1" fmla="*/ 0 w 776287"/>
              <a:gd name="connsiteY1" fmla="*/ 614362 h 859631"/>
              <a:gd name="connsiteX2" fmla="*/ 242887 w 776287"/>
              <a:gd name="connsiteY2" fmla="*/ 859631 h 859631"/>
              <a:gd name="connsiteX3" fmla="*/ 590550 w 776287"/>
              <a:gd name="connsiteY3" fmla="*/ 859631 h 859631"/>
              <a:gd name="connsiteX4" fmla="*/ 776287 w 776287"/>
              <a:gd name="connsiteY4" fmla="*/ 607219 h 859631"/>
              <a:gd name="connsiteX5" fmla="*/ 600075 w 776287"/>
              <a:gd name="connsiteY5" fmla="*/ 407194 h 859631"/>
              <a:gd name="connsiteX6" fmla="*/ 738187 w 776287"/>
              <a:gd name="connsiteY6" fmla="*/ 185737 h 859631"/>
              <a:gd name="connsiteX7" fmla="*/ 561975 w 776287"/>
              <a:gd name="connsiteY7" fmla="*/ 0 h 859631"/>
              <a:gd name="connsiteX8" fmla="*/ 180975 w 776287"/>
              <a:gd name="connsiteY8" fmla="*/ 2381 h 859631"/>
              <a:gd name="connsiteX9" fmla="*/ 2381 w 776287"/>
              <a:gd name="connsiteY9" fmla="*/ 230981 h 859631"/>
              <a:gd name="connsiteX0" fmla="*/ 2381 w 776287"/>
              <a:gd name="connsiteY0" fmla="*/ 230981 h 859631"/>
              <a:gd name="connsiteX1" fmla="*/ 0 w 776287"/>
              <a:gd name="connsiteY1" fmla="*/ 614362 h 859631"/>
              <a:gd name="connsiteX2" fmla="*/ 242887 w 776287"/>
              <a:gd name="connsiteY2" fmla="*/ 859631 h 859631"/>
              <a:gd name="connsiteX3" fmla="*/ 590550 w 776287"/>
              <a:gd name="connsiteY3" fmla="*/ 859631 h 859631"/>
              <a:gd name="connsiteX4" fmla="*/ 776287 w 776287"/>
              <a:gd name="connsiteY4" fmla="*/ 607219 h 859631"/>
              <a:gd name="connsiteX5" fmla="*/ 676275 w 776287"/>
              <a:gd name="connsiteY5" fmla="*/ 390525 h 859631"/>
              <a:gd name="connsiteX6" fmla="*/ 738187 w 776287"/>
              <a:gd name="connsiteY6" fmla="*/ 185737 h 859631"/>
              <a:gd name="connsiteX7" fmla="*/ 561975 w 776287"/>
              <a:gd name="connsiteY7" fmla="*/ 0 h 859631"/>
              <a:gd name="connsiteX8" fmla="*/ 180975 w 776287"/>
              <a:gd name="connsiteY8" fmla="*/ 2381 h 859631"/>
              <a:gd name="connsiteX9" fmla="*/ 2381 w 776287"/>
              <a:gd name="connsiteY9" fmla="*/ 230981 h 859631"/>
              <a:gd name="connsiteX0" fmla="*/ 2381 w 783431"/>
              <a:gd name="connsiteY0" fmla="*/ 230981 h 859631"/>
              <a:gd name="connsiteX1" fmla="*/ 0 w 783431"/>
              <a:gd name="connsiteY1" fmla="*/ 614362 h 859631"/>
              <a:gd name="connsiteX2" fmla="*/ 242887 w 783431"/>
              <a:gd name="connsiteY2" fmla="*/ 859631 h 859631"/>
              <a:gd name="connsiteX3" fmla="*/ 590550 w 783431"/>
              <a:gd name="connsiteY3" fmla="*/ 859631 h 859631"/>
              <a:gd name="connsiteX4" fmla="*/ 776287 w 783431"/>
              <a:gd name="connsiteY4" fmla="*/ 607219 h 859631"/>
              <a:gd name="connsiteX5" fmla="*/ 676275 w 783431"/>
              <a:gd name="connsiteY5" fmla="*/ 390525 h 859631"/>
              <a:gd name="connsiteX6" fmla="*/ 783431 w 783431"/>
              <a:gd name="connsiteY6" fmla="*/ 183356 h 859631"/>
              <a:gd name="connsiteX7" fmla="*/ 561975 w 783431"/>
              <a:gd name="connsiteY7" fmla="*/ 0 h 859631"/>
              <a:gd name="connsiteX8" fmla="*/ 180975 w 783431"/>
              <a:gd name="connsiteY8" fmla="*/ 2381 h 859631"/>
              <a:gd name="connsiteX9" fmla="*/ 2381 w 783431"/>
              <a:gd name="connsiteY9" fmla="*/ 230981 h 859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431" h="859631">
                <a:moveTo>
                  <a:pt x="2381" y="230981"/>
                </a:moveTo>
                <a:cubicBezTo>
                  <a:pt x="1587" y="358775"/>
                  <a:pt x="794" y="486568"/>
                  <a:pt x="0" y="614362"/>
                </a:cubicBezTo>
                <a:lnTo>
                  <a:pt x="242887" y="859631"/>
                </a:lnTo>
                <a:lnTo>
                  <a:pt x="590550" y="859631"/>
                </a:lnTo>
                <a:lnTo>
                  <a:pt x="776287" y="607219"/>
                </a:lnTo>
                <a:lnTo>
                  <a:pt x="676275" y="390525"/>
                </a:lnTo>
                <a:lnTo>
                  <a:pt x="783431" y="183356"/>
                </a:lnTo>
                <a:lnTo>
                  <a:pt x="561975" y="0"/>
                </a:lnTo>
                <a:lnTo>
                  <a:pt x="180975" y="2381"/>
                </a:lnTo>
                <a:lnTo>
                  <a:pt x="2381" y="230981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육각형 17">
            <a:extLst>
              <a:ext uri="{FF2B5EF4-FFF2-40B4-BE49-F238E27FC236}">
                <a16:creationId xmlns:a16="http://schemas.microsoft.com/office/drawing/2014/main" id="{D848069F-076D-5F72-0A69-F88395ABAFD7}"/>
              </a:ext>
            </a:extLst>
          </p:cNvPr>
          <p:cNvSpPr/>
          <p:nvPr/>
        </p:nvSpPr>
        <p:spPr>
          <a:xfrm>
            <a:off x="10042863" y="3533535"/>
            <a:ext cx="1708637" cy="777216"/>
          </a:xfrm>
          <a:prstGeom prst="hexagon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배</a:t>
            </a:r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CA9077DC-373E-781D-E641-29B2488D5531}"/>
              </a:ext>
            </a:extLst>
          </p:cNvPr>
          <p:cNvSpPr/>
          <p:nvPr/>
        </p:nvSpPr>
        <p:spPr>
          <a:xfrm rot="10800000">
            <a:off x="2590501" y="3130596"/>
            <a:ext cx="1403447" cy="1539952"/>
          </a:xfrm>
          <a:custGeom>
            <a:avLst/>
            <a:gdLst>
              <a:gd name="connsiteX0" fmla="*/ 2381 w 776287"/>
              <a:gd name="connsiteY0" fmla="*/ 230981 h 859631"/>
              <a:gd name="connsiteX1" fmla="*/ 0 w 776287"/>
              <a:gd name="connsiteY1" fmla="*/ 614362 h 859631"/>
              <a:gd name="connsiteX2" fmla="*/ 242887 w 776287"/>
              <a:gd name="connsiteY2" fmla="*/ 859631 h 859631"/>
              <a:gd name="connsiteX3" fmla="*/ 590550 w 776287"/>
              <a:gd name="connsiteY3" fmla="*/ 859631 h 859631"/>
              <a:gd name="connsiteX4" fmla="*/ 776287 w 776287"/>
              <a:gd name="connsiteY4" fmla="*/ 607219 h 859631"/>
              <a:gd name="connsiteX5" fmla="*/ 600075 w 776287"/>
              <a:gd name="connsiteY5" fmla="*/ 407194 h 859631"/>
              <a:gd name="connsiteX6" fmla="*/ 738187 w 776287"/>
              <a:gd name="connsiteY6" fmla="*/ 185737 h 859631"/>
              <a:gd name="connsiteX7" fmla="*/ 561975 w 776287"/>
              <a:gd name="connsiteY7" fmla="*/ 0 h 859631"/>
              <a:gd name="connsiteX8" fmla="*/ 180975 w 776287"/>
              <a:gd name="connsiteY8" fmla="*/ 2381 h 859631"/>
              <a:gd name="connsiteX9" fmla="*/ 2381 w 776287"/>
              <a:gd name="connsiteY9" fmla="*/ 230981 h 859631"/>
              <a:gd name="connsiteX0" fmla="*/ 2381 w 776287"/>
              <a:gd name="connsiteY0" fmla="*/ 230981 h 859631"/>
              <a:gd name="connsiteX1" fmla="*/ 0 w 776287"/>
              <a:gd name="connsiteY1" fmla="*/ 614362 h 859631"/>
              <a:gd name="connsiteX2" fmla="*/ 242887 w 776287"/>
              <a:gd name="connsiteY2" fmla="*/ 859631 h 859631"/>
              <a:gd name="connsiteX3" fmla="*/ 590550 w 776287"/>
              <a:gd name="connsiteY3" fmla="*/ 859631 h 859631"/>
              <a:gd name="connsiteX4" fmla="*/ 776287 w 776287"/>
              <a:gd name="connsiteY4" fmla="*/ 607219 h 859631"/>
              <a:gd name="connsiteX5" fmla="*/ 676275 w 776287"/>
              <a:gd name="connsiteY5" fmla="*/ 390525 h 859631"/>
              <a:gd name="connsiteX6" fmla="*/ 738187 w 776287"/>
              <a:gd name="connsiteY6" fmla="*/ 185737 h 859631"/>
              <a:gd name="connsiteX7" fmla="*/ 561975 w 776287"/>
              <a:gd name="connsiteY7" fmla="*/ 0 h 859631"/>
              <a:gd name="connsiteX8" fmla="*/ 180975 w 776287"/>
              <a:gd name="connsiteY8" fmla="*/ 2381 h 859631"/>
              <a:gd name="connsiteX9" fmla="*/ 2381 w 776287"/>
              <a:gd name="connsiteY9" fmla="*/ 230981 h 859631"/>
              <a:gd name="connsiteX0" fmla="*/ 2381 w 783431"/>
              <a:gd name="connsiteY0" fmla="*/ 230981 h 859631"/>
              <a:gd name="connsiteX1" fmla="*/ 0 w 783431"/>
              <a:gd name="connsiteY1" fmla="*/ 614362 h 859631"/>
              <a:gd name="connsiteX2" fmla="*/ 242887 w 783431"/>
              <a:gd name="connsiteY2" fmla="*/ 859631 h 859631"/>
              <a:gd name="connsiteX3" fmla="*/ 590550 w 783431"/>
              <a:gd name="connsiteY3" fmla="*/ 859631 h 859631"/>
              <a:gd name="connsiteX4" fmla="*/ 776287 w 783431"/>
              <a:gd name="connsiteY4" fmla="*/ 607219 h 859631"/>
              <a:gd name="connsiteX5" fmla="*/ 676275 w 783431"/>
              <a:gd name="connsiteY5" fmla="*/ 390525 h 859631"/>
              <a:gd name="connsiteX6" fmla="*/ 783431 w 783431"/>
              <a:gd name="connsiteY6" fmla="*/ 183356 h 859631"/>
              <a:gd name="connsiteX7" fmla="*/ 561975 w 783431"/>
              <a:gd name="connsiteY7" fmla="*/ 0 h 859631"/>
              <a:gd name="connsiteX8" fmla="*/ 180975 w 783431"/>
              <a:gd name="connsiteY8" fmla="*/ 2381 h 859631"/>
              <a:gd name="connsiteX9" fmla="*/ 2381 w 783431"/>
              <a:gd name="connsiteY9" fmla="*/ 230981 h 859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431" h="859631">
                <a:moveTo>
                  <a:pt x="2381" y="230981"/>
                </a:moveTo>
                <a:cubicBezTo>
                  <a:pt x="1587" y="358775"/>
                  <a:pt x="794" y="486568"/>
                  <a:pt x="0" y="614362"/>
                </a:cubicBezTo>
                <a:lnTo>
                  <a:pt x="242887" y="859631"/>
                </a:lnTo>
                <a:lnTo>
                  <a:pt x="590550" y="859631"/>
                </a:lnTo>
                <a:lnTo>
                  <a:pt x="776287" y="607219"/>
                </a:lnTo>
                <a:lnTo>
                  <a:pt x="676275" y="390525"/>
                </a:lnTo>
                <a:lnTo>
                  <a:pt x="783431" y="183356"/>
                </a:lnTo>
                <a:lnTo>
                  <a:pt x="561975" y="0"/>
                </a:lnTo>
                <a:lnTo>
                  <a:pt x="180975" y="2381"/>
                </a:lnTo>
                <a:lnTo>
                  <a:pt x="2381" y="23098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6D737B42-E060-0CAD-2E78-0083343AE3E5}"/>
              </a:ext>
            </a:extLst>
          </p:cNvPr>
          <p:cNvSpPr/>
          <p:nvPr/>
        </p:nvSpPr>
        <p:spPr>
          <a:xfrm>
            <a:off x="7690640" y="4270242"/>
            <a:ext cx="163579" cy="163579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A73202E4-E26D-848B-2184-0E0B184EDD7C}"/>
              </a:ext>
            </a:extLst>
          </p:cNvPr>
          <p:cNvSpPr/>
          <p:nvPr/>
        </p:nvSpPr>
        <p:spPr>
          <a:xfrm>
            <a:off x="7521517" y="3830810"/>
            <a:ext cx="163579" cy="163579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E662F268-6534-055B-5E5A-5A1BC1C58468}"/>
              </a:ext>
            </a:extLst>
          </p:cNvPr>
          <p:cNvSpPr/>
          <p:nvPr/>
        </p:nvSpPr>
        <p:spPr>
          <a:xfrm>
            <a:off x="7729856" y="3494740"/>
            <a:ext cx="163579" cy="163579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05880454-8FF2-6EA1-E8E8-7A4F59C68219}"/>
              </a:ext>
            </a:extLst>
          </p:cNvPr>
          <p:cNvSpPr/>
          <p:nvPr/>
        </p:nvSpPr>
        <p:spPr>
          <a:xfrm>
            <a:off x="6104328" y="5209754"/>
            <a:ext cx="163579" cy="16357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377C3757-9F48-0EA0-195E-7E3376F98818}"/>
              </a:ext>
            </a:extLst>
          </p:cNvPr>
          <p:cNvSpPr/>
          <p:nvPr/>
        </p:nvSpPr>
        <p:spPr>
          <a:xfrm>
            <a:off x="6377339" y="5482765"/>
            <a:ext cx="163579" cy="16357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6FBF745F-326F-367F-12EE-9973E0932DEA}"/>
              </a:ext>
            </a:extLst>
          </p:cNvPr>
          <p:cNvSpPr/>
          <p:nvPr/>
        </p:nvSpPr>
        <p:spPr>
          <a:xfrm>
            <a:off x="6650350" y="5755776"/>
            <a:ext cx="163579" cy="16357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D6AD6E1A-8C18-C2BB-FB56-66BAC1330B1E}"/>
              </a:ext>
            </a:extLst>
          </p:cNvPr>
          <p:cNvSpPr/>
          <p:nvPr/>
        </p:nvSpPr>
        <p:spPr>
          <a:xfrm>
            <a:off x="6650350" y="5197229"/>
            <a:ext cx="163579" cy="16357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6EBD5B61-C717-4E15-1409-FFE8126FA06A}"/>
              </a:ext>
            </a:extLst>
          </p:cNvPr>
          <p:cNvSpPr/>
          <p:nvPr/>
        </p:nvSpPr>
        <p:spPr>
          <a:xfrm>
            <a:off x="6128890" y="5755776"/>
            <a:ext cx="163579" cy="16357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E1C169-631C-BE54-2DA5-1F09853B00E7}"/>
              </a:ext>
            </a:extLst>
          </p:cNvPr>
          <p:cNvSpPr/>
          <p:nvPr/>
        </p:nvSpPr>
        <p:spPr>
          <a:xfrm>
            <a:off x="9343611" y="3199116"/>
            <a:ext cx="376839" cy="2170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CE9BB17-D0ED-F62B-B988-FD7BCC85DD59}"/>
              </a:ext>
            </a:extLst>
          </p:cNvPr>
          <p:cNvSpPr/>
          <p:nvPr/>
        </p:nvSpPr>
        <p:spPr>
          <a:xfrm>
            <a:off x="3068736" y="3120423"/>
            <a:ext cx="376839" cy="2170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26F5939-4062-2B5B-0183-48F7B6429505}"/>
              </a:ext>
            </a:extLst>
          </p:cNvPr>
          <p:cNvSpPr/>
          <p:nvPr/>
        </p:nvSpPr>
        <p:spPr>
          <a:xfrm>
            <a:off x="9412254" y="4539537"/>
            <a:ext cx="376839" cy="2170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3BA8D415-736E-1C2F-2165-AEB66917D862}"/>
              </a:ext>
            </a:extLst>
          </p:cNvPr>
          <p:cNvSpPr/>
          <p:nvPr/>
        </p:nvSpPr>
        <p:spPr>
          <a:xfrm>
            <a:off x="5175084" y="3531897"/>
            <a:ext cx="214142" cy="214142"/>
          </a:xfrm>
          <a:prstGeom prst="ellipse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408D260B-CCD6-5B72-74E0-49935715E92E}"/>
              </a:ext>
            </a:extLst>
          </p:cNvPr>
          <p:cNvSpPr/>
          <p:nvPr/>
        </p:nvSpPr>
        <p:spPr>
          <a:xfrm>
            <a:off x="5179070" y="4130390"/>
            <a:ext cx="214142" cy="214142"/>
          </a:xfrm>
          <a:prstGeom prst="ellipse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33C3AF1B-FB06-2DB9-573E-A2535EAE8002}"/>
              </a:ext>
            </a:extLst>
          </p:cNvPr>
          <p:cNvSpPr/>
          <p:nvPr/>
        </p:nvSpPr>
        <p:spPr>
          <a:xfrm>
            <a:off x="4270962" y="3399285"/>
            <a:ext cx="163579" cy="163579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C4836C06-68B4-5A2E-BF78-390B13D9BC2F}"/>
              </a:ext>
            </a:extLst>
          </p:cNvPr>
          <p:cNvSpPr/>
          <p:nvPr/>
        </p:nvSpPr>
        <p:spPr>
          <a:xfrm>
            <a:off x="4234598" y="4301728"/>
            <a:ext cx="163579" cy="163579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BC620276-A953-B26D-26A4-7A4DA381377A}"/>
              </a:ext>
            </a:extLst>
          </p:cNvPr>
          <p:cNvSpPr/>
          <p:nvPr/>
        </p:nvSpPr>
        <p:spPr>
          <a:xfrm>
            <a:off x="4741014" y="3249696"/>
            <a:ext cx="163579" cy="163579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B28ED5D9-4F4E-7C81-F635-1D7A22A028A8}"/>
              </a:ext>
            </a:extLst>
          </p:cNvPr>
          <p:cNvSpPr/>
          <p:nvPr/>
        </p:nvSpPr>
        <p:spPr>
          <a:xfrm>
            <a:off x="4725948" y="4542056"/>
            <a:ext cx="163579" cy="163579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71A9816-FFEB-11B0-AC9D-8BE770C8991F}"/>
              </a:ext>
            </a:extLst>
          </p:cNvPr>
          <p:cNvSpPr/>
          <p:nvPr/>
        </p:nvSpPr>
        <p:spPr>
          <a:xfrm>
            <a:off x="3092087" y="4440281"/>
            <a:ext cx="376839" cy="2170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10D32A1-5326-0683-01CB-DC04E3D13F8C}"/>
              </a:ext>
            </a:extLst>
          </p:cNvPr>
          <p:cNvSpPr/>
          <p:nvPr/>
        </p:nvSpPr>
        <p:spPr>
          <a:xfrm rot="18793458">
            <a:off x="5219968" y="2861670"/>
            <a:ext cx="483778" cy="23544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9" name="Picture 2" descr="휴지통 이미지 _사진 401181754 무료 다운로드_lovepik.com">
            <a:extLst>
              <a:ext uri="{FF2B5EF4-FFF2-40B4-BE49-F238E27FC236}">
                <a16:creationId xmlns:a16="http://schemas.microsoft.com/office/drawing/2014/main" id="{80D45502-8F7A-193D-19F8-C3501B085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587259" y="3511010"/>
            <a:ext cx="292527" cy="292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휴지통 이미지 _사진 401181754 무료 다운로드_lovepik.com">
            <a:extLst>
              <a:ext uri="{FF2B5EF4-FFF2-40B4-BE49-F238E27FC236}">
                <a16:creationId xmlns:a16="http://schemas.microsoft.com/office/drawing/2014/main" id="{D9CAE861-0D72-9D5B-C72A-562D23930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00319" y="4453854"/>
            <a:ext cx="292527" cy="292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2" descr="휴지통 이미지 _사진 401181754 무료 다운로드_lovepik.com">
            <a:extLst>
              <a:ext uri="{FF2B5EF4-FFF2-40B4-BE49-F238E27FC236}">
                <a16:creationId xmlns:a16="http://schemas.microsoft.com/office/drawing/2014/main" id="{D1D78328-3F84-7F83-40C8-92643763F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82850" y="4078874"/>
            <a:ext cx="292527" cy="292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2" descr="휴지통 이미지 _사진 401181754 무료 다운로드_lovepik.com">
            <a:extLst>
              <a:ext uri="{FF2B5EF4-FFF2-40B4-BE49-F238E27FC236}">
                <a16:creationId xmlns:a16="http://schemas.microsoft.com/office/drawing/2014/main" id="{C60D1306-DE21-875D-1410-7D5682BAF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576297" y="3065015"/>
            <a:ext cx="292527" cy="292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C192996E-961F-B81D-D332-42717FBB9751}"/>
              </a:ext>
            </a:extLst>
          </p:cNvPr>
          <p:cNvSpPr/>
          <p:nvPr/>
        </p:nvSpPr>
        <p:spPr>
          <a:xfrm rot="19192136">
            <a:off x="7275757" y="4823026"/>
            <a:ext cx="277438" cy="1862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DFCA238-157C-6202-006E-6DEA63E6A6DC}"/>
              </a:ext>
            </a:extLst>
          </p:cNvPr>
          <p:cNvSpPr/>
          <p:nvPr/>
        </p:nvSpPr>
        <p:spPr>
          <a:xfrm rot="2577581">
            <a:off x="5298411" y="4834611"/>
            <a:ext cx="376839" cy="21706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순서도: 자기 디스크 44">
            <a:extLst>
              <a:ext uri="{FF2B5EF4-FFF2-40B4-BE49-F238E27FC236}">
                <a16:creationId xmlns:a16="http://schemas.microsoft.com/office/drawing/2014/main" id="{4ACD90B5-1B92-CB45-3F18-A8D0CB2CA0B3}"/>
              </a:ext>
            </a:extLst>
          </p:cNvPr>
          <p:cNvSpPr/>
          <p:nvPr/>
        </p:nvSpPr>
        <p:spPr>
          <a:xfrm>
            <a:off x="7294694" y="2733335"/>
            <a:ext cx="180963" cy="300099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D7709C7-0B91-261B-B659-CE95FA24A5CA}"/>
              </a:ext>
            </a:extLst>
          </p:cNvPr>
          <p:cNvSpPr txBox="1"/>
          <p:nvPr/>
        </p:nvSpPr>
        <p:spPr>
          <a:xfrm>
            <a:off x="2759262" y="3739760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err="1"/>
              <a:t>블루팀</a:t>
            </a:r>
            <a:r>
              <a:rPr lang="ko-KR" altLang="en-US" sz="1400" b="1" dirty="0"/>
              <a:t> 로비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9F4FFAA-2A74-DA1F-B7C0-43844BA0FB0F}"/>
              </a:ext>
            </a:extLst>
          </p:cNvPr>
          <p:cNvSpPr txBox="1"/>
          <p:nvPr/>
        </p:nvSpPr>
        <p:spPr>
          <a:xfrm>
            <a:off x="8935877" y="3797105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err="1"/>
              <a:t>레드팀</a:t>
            </a:r>
            <a:r>
              <a:rPr lang="ko-KR" altLang="en-US" sz="1400" b="1" dirty="0"/>
              <a:t> 로비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3D6C89F-CA42-9354-EEE3-A67B3724897D}"/>
              </a:ext>
            </a:extLst>
          </p:cNvPr>
          <p:cNvSpPr txBox="1"/>
          <p:nvPr/>
        </p:nvSpPr>
        <p:spPr>
          <a:xfrm>
            <a:off x="4284066" y="379794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모래사장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12CAEA4-093A-23FC-ED01-80A0BB2CF200}"/>
              </a:ext>
            </a:extLst>
          </p:cNvPr>
          <p:cNvSpPr txBox="1"/>
          <p:nvPr/>
        </p:nvSpPr>
        <p:spPr>
          <a:xfrm>
            <a:off x="7879883" y="379971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숲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A366C87-78A0-C8D0-376B-B8E748D4B42A}"/>
              </a:ext>
            </a:extLst>
          </p:cNvPr>
          <p:cNvSpPr txBox="1"/>
          <p:nvPr/>
        </p:nvSpPr>
        <p:spPr>
          <a:xfrm>
            <a:off x="6193254" y="514600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밭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54AB64B-6398-B562-A34A-9CF0EB296573}"/>
              </a:ext>
            </a:extLst>
          </p:cNvPr>
          <p:cNvSpPr txBox="1"/>
          <p:nvPr/>
        </p:nvSpPr>
        <p:spPr>
          <a:xfrm>
            <a:off x="6796830" y="2961217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err="1"/>
              <a:t>충전실</a:t>
            </a:r>
            <a:endParaRPr lang="ko-KR" altLang="en-US" sz="1600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2302169-7786-FB86-94E2-15F3DAAEFCBD}"/>
              </a:ext>
            </a:extLst>
          </p:cNvPr>
          <p:cNvSpPr txBox="1"/>
          <p:nvPr/>
        </p:nvSpPr>
        <p:spPr>
          <a:xfrm>
            <a:off x="5261514" y="2949723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err="1"/>
              <a:t>엔진실</a:t>
            </a:r>
            <a:endParaRPr lang="ko-KR" altLang="en-US" sz="1400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E4D2EE8-2BCF-CE8B-F28B-50A05D2D22DD}"/>
              </a:ext>
            </a:extLst>
          </p:cNvPr>
          <p:cNvSpPr txBox="1"/>
          <p:nvPr/>
        </p:nvSpPr>
        <p:spPr>
          <a:xfrm>
            <a:off x="5212315" y="454301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물통창고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BB11C6A-E7C9-B3FB-CEE4-FC5071E53D85}"/>
              </a:ext>
            </a:extLst>
          </p:cNvPr>
          <p:cNvSpPr txBox="1"/>
          <p:nvPr/>
        </p:nvSpPr>
        <p:spPr>
          <a:xfrm>
            <a:off x="6956355" y="4488380"/>
            <a:ext cx="60785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b="1" dirty="0"/>
              <a:t>배터리</a:t>
            </a:r>
            <a:endParaRPr lang="en-US" altLang="ko-KR" sz="1100" b="1" dirty="0"/>
          </a:p>
          <a:p>
            <a:pPr algn="ctr"/>
            <a:r>
              <a:rPr lang="ko-KR" altLang="en-US" sz="1100" b="1" dirty="0"/>
              <a:t>창고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A96EAED-C55B-B908-B0F3-DC38E7846980}"/>
              </a:ext>
            </a:extLst>
          </p:cNvPr>
          <p:cNvSpPr txBox="1"/>
          <p:nvPr/>
        </p:nvSpPr>
        <p:spPr>
          <a:xfrm>
            <a:off x="6111753" y="2112072"/>
            <a:ext cx="13260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/>
              <a:t>동굴       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9CC34761-FE8E-8A6D-AD56-3EEE4BDFC85C}"/>
              </a:ext>
            </a:extLst>
          </p:cNvPr>
          <p:cNvCxnSpPr>
            <a:cxnSpLocks/>
          </p:cNvCxnSpPr>
          <p:nvPr/>
        </p:nvCxnSpPr>
        <p:spPr>
          <a:xfrm>
            <a:off x="5614386" y="2632823"/>
            <a:ext cx="170717" cy="15113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BD24DB9B-1700-B369-FFD9-52DB2C5401ED}"/>
              </a:ext>
            </a:extLst>
          </p:cNvPr>
          <p:cNvCxnSpPr>
            <a:cxnSpLocks/>
          </p:cNvCxnSpPr>
          <p:nvPr/>
        </p:nvCxnSpPr>
        <p:spPr>
          <a:xfrm>
            <a:off x="5946209" y="2953850"/>
            <a:ext cx="170717" cy="15113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F0DABFD2-993B-C0B3-F4E8-146FAD6780B5}"/>
              </a:ext>
            </a:extLst>
          </p:cNvPr>
          <p:cNvCxnSpPr>
            <a:cxnSpLocks/>
            <a:stCxn id="11" idx="7"/>
          </p:cNvCxnSpPr>
          <p:nvPr/>
        </p:nvCxnSpPr>
        <p:spPr>
          <a:xfrm flipV="1">
            <a:off x="5146999" y="2632823"/>
            <a:ext cx="489548" cy="4968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8655AB17-AC46-37D5-5E09-570C038B8532}"/>
              </a:ext>
            </a:extLst>
          </p:cNvPr>
          <p:cNvCxnSpPr>
            <a:cxnSpLocks/>
          </p:cNvCxnSpPr>
          <p:nvPr/>
        </p:nvCxnSpPr>
        <p:spPr>
          <a:xfrm>
            <a:off x="5164581" y="3144693"/>
            <a:ext cx="170717" cy="15113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C51CF1A7-146E-7BFC-3207-3E001EA8EAD9}"/>
              </a:ext>
            </a:extLst>
          </p:cNvPr>
          <p:cNvCxnSpPr>
            <a:cxnSpLocks/>
          </p:cNvCxnSpPr>
          <p:nvPr/>
        </p:nvCxnSpPr>
        <p:spPr>
          <a:xfrm>
            <a:off x="5454934" y="3446318"/>
            <a:ext cx="170717" cy="15113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E33C4611-ADE1-B22C-68E9-E1B29D61C9CB}"/>
              </a:ext>
            </a:extLst>
          </p:cNvPr>
          <p:cNvCxnSpPr>
            <a:cxnSpLocks/>
          </p:cNvCxnSpPr>
          <p:nvPr/>
        </p:nvCxnSpPr>
        <p:spPr>
          <a:xfrm flipV="1">
            <a:off x="5612915" y="3452837"/>
            <a:ext cx="138234" cy="13938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476A8F88-2033-DEE0-96AE-BA47F6025A1B}"/>
              </a:ext>
            </a:extLst>
          </p:cNvPr>
          <p:cNvCxnSpPr>
            <a:cxnSpLocks/>
          </p:cNvCxnSpPr>
          <p:nvPr/>
        </p:nvCxnSpPr>
        <p:spPr>
          <a:xfrm flipV="1">
            <a:off x="5963070" y="3119488"/>
            <a:ext cx="138808" cy="14860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05672E4B-1EA8-4A80-CB6F-D74F28658765}"/>
              </a:ext>
            </a:extLst>
          </p:cNvPr>
          <p:cNvGrpSpPr/>
          <p:nvPr/>
        </p:nvGrpSpPr>
        <p:grpSpPr>
          <a:xfrm rot="5400000">
            <a:off x="6755473" y="2652728"/>
            <a:ext cx="969927" cy="964634"/>
            <a:chOff x="5880129" y="2871040"/>
            <a:chExt cx="969927" cy="964634"/>
          </a:xfrm>
        </p:grpSpPr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67D0300D-B9B4-1487-99A3-24EB74AC3787}"/>
                </a:ext>
              </a:extLst>
            </p:cNvPr>
            <p:cNvCxnSpPr>
              <a:cxnSpLocks/>
            </p:cNvCxnSpPr>
            <p:nvPr/>
          </p:nvCxnSpPr>
          <p:spPr>
            <a:xfrm>
              <a:off x="6347516" y="2871040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4ED1BB60-C684-27F3-2AB2-7F7CBE675250}"/>
                </a:ext>
              </a:extLst>
            </p:cNvPr>
            <p:cNvCxnSpPr>
              <a:cxnSpLocks/>
            </p:cNvCxnSpPr>
            <p:nvPr/>
          </p:nvCxnSpPr>
          <p:spPr>
            <a:xfrm>
              <a:off x="6679339" y="3192067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DBFF92F8-05F7-5C70-B121-A43DB7FF8A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0129" y="2871040"/>
              <a:ext cx="489548" cy="49689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5CDC7FF-3BC1-2606-816D-78510C2FCC49}"/>
                </a:ext>
              </a:extLst>
            </p:cNvPr>
            <p:cNvCxnSpPr>
              <a:cxnSpLocks/>
            </p:cNvCxnSpPr>
            <p:nvPr/>
          </p:nvCxnSpPr>
          <p:spPr>
            <a:xfrm>
              <a:off x="5897711" y="3382910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7ACA64D9-1915-3D17-7433-393EC6295FA4}"/>
                </a:ext>
              </a:extLst>
            </p:cNvPr>
            <p:cNvCxnSpPr>
              <a:cxnSpLocks/>
            </p:cNvCxnSpPr>
            <p:nvPr/>
          </p:nvCxnSpPr>
          <p:spPr>
            <a:xfrm>
              <a:off x="6188064" y="3684535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연결선 82">
              <a:extLst>
                <a:ext uri="{FF2B5EF4-FFF2-40B4-BE49-F238E27FC236}">
                  <a16:creationId xmlns:a16="http://schemas.microsoft.com/office/drawing/2014/main" id="{45AF3ED7-5A4A-F205-DC8C-262B034B7E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46045" y="3691054"/>
              <a:ext cx="138234" cy="13938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7A6A050C-5A4C-866F-E105-6C441D84CC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96200" y="3357705"/>
              <a:ext cx="138808" cy="1486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9C621BB3-24F9-04CF-B1CD-4C5AB18678CB}"/>
              </a:ext>
            </a:extLst>
          </p:cNvPr>
          <p:cNvGrpSpPr/>
          <p:nvPr/>
        </p:nvGrpSpPr>
        <p:grpSpPr>
          <a:xfrm rot="16200000">
            <a:off x="5145280" y="4261595"/>
            <a:ext cx="969927" cy="964634"/>
            <a:chOff x="5331699" y="3670631"/>
            <a:chExt cx="969927" cy="964634"/>
          </a:xfrm>
        </p:grpSpPr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8D54A68C-0B0A-DA5E-A98D-82695562C241}"/>
                </a:ext>
              </a:extLst>
            </p:cNvPr>
            <p:cNvCxnSpPr>
              <a:cxnSpLocks/>
            </p:cNvCxnSpPr>
            <p:nvPr/>
          </p:nvCxnSpPr>
          <p:spPr>
            <a:xfrm>
              <a:off x="5799086" y="3670631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7467049A-5486-37C0-91BD-875A3368BF9E}"/>
                </a:ext>
              </a:extLst>
            </p:cNvPr>
            <p:cNvCxnSpPr>
              <a:cxnSpLocks/>
            </p:cNvCxnSpPr>
            <p:nvPr/>
          </p:nvCxnSpPr>
          <p:spPr>
            <a:xfrm>
              <a:off x="6130909" y="3991658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75FC077D-2B5F-8446-3043-C4423283BE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31699" y="3670631"/>
              <a:ext cx="489548" cy="49689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B1A4130A-9C48-D81C-0252-0897FA0256AC}"/>
                </a:ext>
              </a:extLst>
            </p:cNvPr>
            <p:cNvCxnSpPr>
              <a:cxnSpLocks/>
            </p:cNvCxnSpPr>
            <p:nvPr/>
          </p:nvCxnSpPr>
          <p:spPr>
            <a:xfrm>
              <a:off x="5349281" y="4182501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B6596D84-7FEE-C564-A506-59EC70ADFD17}"/>
                </a:ext>
              </a:extLst>
            </p:cNvPr>
            <p:cNvCxnSpPr>
              <a:cxnSpLocks/>
            </p:cNvCxnSpPr>
            <p:nvPr/>
          </p:nvCxnSpPr>
          <p:spPr>
            <a:xfrm>
              <a:off x="5639634" y="4484126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직선 연결선 90">
              <a:extLst>
                <a:ext uri="{FF2B5EF4-FFF2-40B4-BE49-F238E27FC236}">
                  <a16:creationId xmlns:a16="http://schemas.microsoft.com/office/drawing/2014/main" id="{DF607C88-CB66-CFBA-7FF0-661D81FD7D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97615" y="4490645"/>
              <a:ext cx="138234" cy="13938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D6B17951-E877-C64F-6F02-33D3D57AB6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47770" y="4157296"/>
              <a:ext cx="138808" cy="1486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DFAB7FE8-278F-9E1C-B96F-D8A3004F14C5}"/>
              </a:ext>
            </a:extLst>
          </p:cNvPr>
          <p:cNvGrpSpPr/>
          <p:nvPr/>
        </p:nvGrpSpPr>
        <p:grpSpPr>
          <a:xfrm rot="11007760">
            <a:off x="6777854" y="4275871"/>
            <a:ext cx="969927" cy="964634"/>
            <a:chOff x="5299399" y="2785223"/>
            <a:chExt cx="969927" cy="964634"/>
          </a:xfrm>
        </p:grpSpPr>
        <p:cxnSp>
          <p:nvCxnSpPr>
            <p:cNvPr id="94" name="직선 연결선 93">
              <a:extLst>
                <a:ext uri="{FF2B5EF4-FFF2-40B4-BE49-F238E27FC236}">
                  <a16:creationId xmlns:a16="http://schemas.microsoft.com/office/drawing/2014/main" id="{B872A552-8A81-3CFB-FBA9-E3099576FF3F}"/>
                </a:ext>
              </a:extLst>
            </p:cNvPr>
            <p:cNvCxnSpPr>
              <a:cxnSpLocks/>
            </p:cNvCxnSpPr>
            <p:nvPr/>
          </p:nvCxnSpPr>
          <p:spPr>
            <a:xfrm>
              <a:off x="5766786" y="2785223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직선 연결선 94">
              <a:extLst>
                <a:ext uri="{FF2B5EF4-FFF2-40B4-BE49-F238E27FC236}">
                  <a16:creationId xmlns:a16="http://schemas.microsoft.com/office/drawing/2014/main" id="{E9C6171D-08AA-4221-7537-9AAB6D4DC0EC}"/>
                </a:ext>
              </a:extLst>
            </p:cNvPr>
            <p:cNvCxnSpPr>
              <a:cxnSpLocks/>
            </p:cNvCxnSpPr>
            <p:nvPr/>
          </p:nvCxnSpPr>
          <p:spPr>
            <a:xfrm>
              <a:off x="6098609" y="3106250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연결선 95">
              <a:extLst>
                <a:ext uri="{FF2B5EF4-FFF2-40B4-BE49-F238E27FC236}">
                  <a16:creationId xmlns:a16="http://schemas.microsoft.com/office/drawing/2014/main" id="{0F375DCA-79C6-969A-57AB-3D7EBEC633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99399" y="2785223"/>
              <a:ext cx="489548" cy="49689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41DBD345-7564-64AE-A4AA-7ADA9F503AA7}"/>
                </a:ext>
              </a:extLst>
            </p:cNvPr>
            <p:cNvCxnSpPr>
              <a:cxnSpLocks/>
            </p:cNvCxnSpPr>
            <p:nvPr/>
          </p:nvCxnSpPr>
          <p:spPr>
            <a:xfrm>
              <a:off x="5316981" y="3297093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직선 연결선 97">
              <a:extLst>
                <a:ext uri="{FF2B5EF4-FFF2-40B4-BE49-F238E27FC236}">
                  <a16:creationId xmlns:a16="http://schemas.microsoft.com/office/drawing/2014/main" id="{9699599A-4C9B-0EDF-598A-E30FFFB071B8}"/>
                </a:ext>
              </a:extLst>
            </p:cNvPr>
            <p:cNvCxnSpPr>
              <a:cxnSpLocks/>
            </p:cNvCxnSpPr>
            <p:nvPr/>
          </p:nvCxnSpPr>
          <p:spPr>
            <a:xfrm>
              <a:off x="5607334" y="3598718"/>
              <a:ext cx="170717" cy="15113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E1E8F6A0-B293-FBD0-4D1B-E3B307976E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65315" y="3605237"/>
              <a:ext cx="138234" cy="139381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0E9D033B-D57B-95EC-2F22-186A39D2A9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15470" y="3271888"/>
              <a:ext cx="138808" cy="14860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2F292F25-E97B-7EC3-52E4-86DF17027DDF}"/>
              </a:ext>
            </a:extLst>
          </p:cNvPr>
          <p:cNvGrpSpPr/>
          <p:nvPr/>
        </p:nvGrpSpPr>
        <p:grpSpPr>
          <a:xfrm>
            <a:off x="6079169" y="3124894"/>
            <a:ext cx="721435" cy="9318"/>
            <a:chOff x="6079169" y="3124894"/>
            <a:chExt cx="721435" cy="9318"/>
          </a:xfrm>
        </p:grpSpPr>
        <p:cxnSp>
          <p:nvCxnSpPr>
            <p:cNvPr id="103" name="직선 연결선 102">
              <a:extLst>
                <a:ext uri="{FF2B5EF4-FFF2-40B4-BE49-F238E27FC236}">
                  <a16:creationId xmlns:a16="http://schemas.microsoft.com/office/drawing/2014/main" id="{D4BFA82A-3255-5167-A86B-9D3302CA5643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6079169" y="3128108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직선 연결선 105">
              <a:extLst>
                <a:ext uri="{FF2B5EF4-FFF2-40B4-BE49-F238E27FC236}">
                  <a16:creationId xmlns:a16="http://schemas.microsoft.com/office/drawing/2014/main" id="{6B8A4531-C7A7-A0E7-9560-8302A831AABD}"/>
                </a:ext>
              </a:extLst>
            </p:cNvPr>
            <p:cNvCxnSpPr>
              <a:cxnSpLocks/>
            </p:cNvCxnSpPr>
            <p:nvPr/>
          </p:nvCxnSpPr>
          <p:spPr>
            <a:xfrm>
              <a:off x="6531566" y="3124894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9F3E36BD-3EE3-8ECE-D056-EAA15044E741}"/>
              </a:ext>
            </a:extLst>
          </p:cNvPr>
          <p:cNvGrpSpPr/>
          <p:nvPr/>
        </p:nvGrpSpPr>
        <p:grpSpPr>
          <a:xfrm>
            <a:off x="6058735" y="4739950"/>
            <a:ext cx="721435" cy="9318"/>
            <a:chOff x="6079169" y="3124894"/>
            <a:chExt cx="721435" cy="9318"/>
          </a:xfrm>
        </p:grpSpPr>
        <p:cxnSp>
          <p:nvCxnSpPr>
            <p:cNvPr id="109" name="직선 연결선 108">
              <a:extLst>
                <a:ext uri="{FF2B5EF4-FFF2-40B4-BE49-F238E27FC236}">
                  <a16:creationId xmlns:a16="http://schemas.microsoft.com/office/drawing/2014/main" id="{ECDEF451-E9E9-427D-9E09-A13AC8E7165F}"/>
                </a:ext>
              </a:extLst>
            </p:cNvPr>
            <p:cNvCxnSpPr>
              <a:cxnSpLocks/>
            </p:cNvCxnSpPr>
            <p:nvPr/>
          </p:nvCxnSpPr>
          <p:spPr>
            <a:xfrm>
              <a:off x="6079169" y="3128108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96B89620-3E94-86CA-36E0-A1C6B07127B6}"/>
                </a:ext>
              </a:extLst>
            </p:cNvPr>
            <p:cNvCxnSpPr>
              <a:cxnSpLocks/>
            </p:cNvCxnSpPr>
            <p:nvPr/>
          </p:nvCxnSpPr>
          <p:spPr>
            <a:xfrm>
              <a:off x="6531566" y="3124894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4F2AE373-038F-5586-B901-94B4AEE983E5}"/>
              </a:ext>
            </a:extLst>
          </p:cNvPr>
          <p:cNvGrpSpPr/>
          <p:nvPr/>
        </p:nvGrpSpPr>
        <p:grpSpPr>
          <a:xfrm rot="16200000">
            <a:off x="5259604" y="3915083"/>
            <a:ext cx="721435" cy="9318"/>
            <a:chOff x="6079169" y="3124894"/>
            <a:chExt cx="721435" cy="9318"/>
          </a:xfrm>
        </p:grpSpPr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D4BC9061-4FD6-88D1-1E31-45E7E964B39A}"/>
                </a:ext>
              </a:extLst>
            </p:cNvPr>
            <p:cNvCxnSpPr>
              <a:cxnSpLocks/>
            </p:cNvCxnSpPr>
            <p:nvPr/>
          </p:nvCxnSpPr>
          <p:spPr>
            <a:xfrm>
              <a:off x="6079169" y="3128108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직선 연결선 112">
              <a:extLst>
                <a:ext uri="{FF2B5EF4-FFF2-40B4-BE49-F238E27FC236}">
                  <a16:creationId xmlns:a16="http://schemas.microsoft.com/office/drawing/2014/main" id="{058EB5EC-D317-EE76-EE3B-3A4E12F129A8}"/>
                </a:ext>
              </a:extLst>
            </p:cNvPr>
            <p:cNvCxnSpPr>
              <a:cxnSpLocks/>
            </p:cNvCxnSpPr>
            <p:nvPr/>
          </p:nvCxnSpPr>
          <p:spPr>
            <a:xfrm>
              <a:off x="6531566" y="3124894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7" name="그룹 116">
            <a:extLst>
              <a:ext uri="{FF2B5EF4-FFF2-40B4-BE49-F238E27FC236}">
                <a16:creationId xmlns:a16="http://schemas.microsoft.com/office/drawing/2014/main" id="{A4B60716-1E4B-B1B7-04F8-DB01FE1ECD36}"/>
              </a:ext>
            </a:extLst>
          </p:cNvPr>
          <p:cNvGrpSpPr/>
          <p:nvPr/>
        </p:nvGrpSpPr>
        <p:grpSpPr>
          <a:xfrm rot="16200000">
            <a:off x="6873303" y="3962758"/>
            <a:ext cx="721435" cy="9318"/>
            <a:chOff x="6079169" y="3124894"/>
            <a:chExt cx="721435" cy="9318"/>
          </a:xfrm>
        </p:grpSpPr>
        <p:cxnSp>
          <p:nvCxnSpPr>
            <p:cNvPr id="118" name="직선 연결선 117">
              <a:extLst>
                <a:ext uri="{FF2B5EF4-FFF2-40B4-BE49-F238E27FC236}">
                  <a16:creationId xmlns:a16="http://schemas.microsoft.com/office/drawing/2014/main" id="{1C6D4B15-0C18-159D-EA0E-CCFEFEEAEA79}"/>
                </a:ext>
              </a:extLst>
            </p:cNvPr>
            <p:cNvCxnSpPr>
              <a:cxnSpLocks/>
            </p:cNvCxnSpPr>
            <p:nvPr/>
          </p:nvCxnSpPr>
          <p:spPr>
            <a:xfrm>
              <a:off x="6079169" y="3128108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직선 연결선 118">
              <a:extLst>
                <a:ext uri="{FF2B5EF4-FFF2-40B4-BE49-F238E27FC236}">
                  <a16:creationId xmlns:a16="http://schemas.microsoft.com/office/drawing/2014/main" id="{0505BEB2-2449-C48D-F5E0-A38C0CC69ED5}"/>
                </a:ext>
              </a:extLst>
            </p:cNvPr>
            <p:cNvCxnSpPr>
              <a:cxnSpLocks/>
            </p:cNvCxnSpPr>
            <p:nvPr/>
          </p:nvCxnSpPr>
          <p:spPr>
            <a:xfrm>
              <a:off x="6531566" y="3124894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2E8DDBF6-A77A-C8FF-9B4B-29D4C50C8B86}"/>
              </a:ext>
            </a:extLst>
          </p:cNvPr>
          <p:cNvGrpSpPr/>
          <p:nvPr/>
        </p:nvGrpSpPr>
        <p:grpSpPr>
          <a:xfrm rot="16200000">
            <a:off x="8521296" y="3953411"/>
            <a:ext cx="721435" cy="9318"/>
            <a:chOff x="6079169" y="3124894"/>
            <a:chExt cx="721435" cy="9318"/>
          </a:xfrm>
        </p:grpSpPr>
        <p:cxnSp>
          <p:nvCxnSpPr>
            <p:cNvPr id="121" name="직선 연결선 120">
              <a:extLst>
                <a:ext uri="{FF2B5EF4-FFF2-40B4-BE49-F238E27FC236}">
                  <a16:creationId xmlns:a16="http://schemas.microsoft.com/office/drawing/2014/main" id="{17A062D1-D228-BB5D-6BF7-CEFD10C5D22C}"/>
                </a:ext>
              </a:extLst>
            </p:cNvPr>
            <p:cNvCxnSpPr>
              <a:cxnSpLocks/>
            </p:cNvCxnSpPr>
            <p:nvPr/>
          </p:nvCxnSpPr>
          <p:spPr>
            <a:xfrm>
              <a:off x="6079169" y="3128108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직선 연결선 121">
              <a:extLst>
                <a:ext uri="{FF2B5EF4-FFF2-40B4-BE49-F238E27FC236}">
                  <a16:creationId xmlns:a16="http://schemas.microsoft.com/office/drawing/2014/main" id="{6B44E5F2-508E-47B5-FEE9-C959E8B86922}"/>
                </a:ext>
              </a:extLst>
            </p:cNvPr>
            <p:cNvCxnSpPr>
              <a:cxnSpLocks/>
            </p:cNvCxnSpPr>
            <p:nvPr/>
          </p:nvCxnSpPr>
          <p:spPr>
            <a:xfrm>
              <a:off x="6531566" y="3124894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2A1F6855-60FC-9746-27DB-F083CD4B0118}"/>
              </a:ext>
            </a:extLst>
          </p:cNvPr>
          <p:cNvGrpSpPr/>
          <p:nvPr/>
        </p:nvGrpSpPr>
        <p:grpSpPr>
          <a:xfrm rot="16200000">
            <a:off x="3644303" y="3877945"/>
            <a:ext cx="721435" cy="9318"/>
            <a:chOff x="6079169" y="3124894"/>
            <a:chExt cx="721435" cy="9318"/>
          </a:xfrm>
        </p:grpSpPr>
        <p:cxnSp>
          <p:nvCxnSpPr>
            <p:cNvPr id="124" name="직선 연결선 123">
              <a:extLst>
                <a:ext uri="{FF2B5EF4-FFF2-40B4-BE49-F238E27FC236}">
                  <a16:creationId xmlns:a16="http://schemas.microsoft.com/office/drawing/2014/main" id="{084640E1-A6D0-CB55-CE21-2BEC4B2EE8CC}"/>
                </a:ext>
              </a:extLst>
            </p:cNvPr>
            <p:cNvCxnSpPr>
              <a:cxnSpLocks/>
            </p:cNvCxnSpPr>
            <p:nvPr/>
          </p:nvCxnSpPr>
          <p:spPr>
            <a:xfrm>
              <a:off x="6079169" y="3128108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직선 연결선 124">
              <a:extLst>
                <a:ext uri="{FF2B5EF4-FFF2-40B4-BE49-F238E27FC236}">
                  <a16:creationId xmlns:a16="http://schemas.microsoft.com/office/drawing/2014/main" id="{304E3D61-7023-CC77-3385-2EFB3B17CDEB}"/>
                </a:ext>
              </a:extLst>
            </p:cNvPr>
            <p:cNvCxnSpPr>
              <a:cxnSpLocks/>
            </p:cNvCxnSpPr>
            <p:nvPr/>
          </p:nvCxnSpPr>
          <p:spPr>
            <a:xfrm>
              <a:off x="6531566" y="3124894"/>
              <a:ext cx="269038" cy="610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7" name="그림 136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F2946A7F-F506-AB90-8583-D57B59FD47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8081" y="3413886"/>
            <a:ext cx="224439" cy="224439"/>
          </a:xfrm>
          <a:prstGeom prst="rect">
            <a:avLst/>
          </a:prstGeom>
        </p:spPr>
      </p:pic>
      <p:pic>
        <p:nvPicPr>
          <p:cNvPr id="139" name="그림 138" descr="텍스트, 장난감, 인형, 벡터그래픽이(가) 표시된 사진&#10;&#10;자동 생성된 설명">
            <a:extLst>
              <a:ext uri="{FF2B5EF4-FFF2-40B4-BE49-F238E27FC236}">
                <a16:creationId xmlns:a16="http://schemas.microsoft.com/office/drawing/2014/main" id="{A013DD10-3F32-10D0-10DC-20BBFA4C3E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978" y="3522368"/>
            <a:ext cx="224439" cy="224439"/>
          </a:xfrm>
          <a:prstGeom prst="rect">
            <a:avLst/>
          </a:prstGeom>
        </p:spPr>
      </p:pic>
      <p:pic>
        <p:nvPicPr>
          <p:cNvPr id="141" name="그림 140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C133EB29-9D84-9221-B279-282C9DCAD7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177" y="3900572"/>
            <a:ext cx="207149" cy="207149"/>
          </a:xfrm>
          <a:prstGeom prst="rect">
            <a:avLst/>
          </a:prstGeom>
        </p:spPr>
      </p:pic>
      <p:pic>
        <p:nvPicPr>
          <p:cNvPr id="143" name="그림 142" descr="벡터그래픽이(가) 표시된 사진&#10;&#10;자동 생성된 설명">
            <a:extLst>
              <a:ext uri="{FF2B5EF4-FFF2-40B4-BE49-F238E27FC236}">
                <a16:creationId xmlns:a16="http://schemas.microsoft.com/office/drawing/2014/main" id="{609EE57C-A047-74BE-0004-51D22DB1C6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613" y="2579704"/>
            <a:ext cx="224439" cy="224439"/>
          </a:xfrm>
          <a:prstGeom prst="rect">
            <a:avLst/>
          </a:prstGeom>
        </p:spPr>
      </p:pic>
      <p:pic>
        <p:nvPicPr>
          <p:cNvPr id="145" name="그림 144" descr="텍스트, 우산, 액세서리, 벡터그래픽이(가) 표시된 사진&#10;&#10;자동 생성된 설명">
            <a:extLst>
              <a:ext uri="{FF2B5EF4-FFF2-40B4-BE49-F238E27FC236}">
                <a16:creationId xmlns:a16="http://schemas.microsoft.com/office/drawing/2014/main" id="{4E5D5341-9500-506F-5BF8-2685AF437D3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0556" y="3279504"/>
            <a:ext cx="257504" cy="257504"/>
          </a:xfrm>
          <a:prstGeom prst="rect">
            <a:avLst/>
          </a:prstGeom>
        </p:spPr>
      </p:pic>
      <p:pic>
        <p:nvPicPr>
          <p:cNvPr id="147" name="그림 146" descr="장난감, 인형이(가) 표시된 사진&#10;&#10;자동 생성된 설명">
            <a:extLst>
              <a:ext uri="{FF2B5EF4-FFF2-40B4-BE49-F238E27FC236}">
                <a16:creationId xmlns:a16="http://schemas.microsoft.com/office/drawing/2014/main" id="{DD4315C6-14F4-F066-1B0D-E73BFDF5372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040" y="3444726"/>
            <a:ext cx="259384" cy="259384"/>
          </a:xfrm>
          <a:prstGeom prst="rect">
            <a:avLst/>
          </a:prstGeom>
        </p:spPr>
      </p:pic>
      <p:pic>
        <p:nvPicPr>
          <p:cNvPr id="149" name="그림 148" descr="텍스트이(가) 표시된 사진&#10;&#10;자동 생성된 설명">
            <a:extLst>
              <a:ext uri="{FF2B5EF4-FFF2-40B4-BE49-F238E27FC236}">
                <a16:creationId xmlns:a16="http://schemas.microsoft.com/office/drawing/2014/main" id="{4A8AAA25-B4DE-8E4E-E06A-16E8618CFE4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773" y="5440855"/>
            <a:ext cx="225414" cy="225414"/>
          </a:xfrm>
          <a:prstGeom prst="rect">
            <a:avLst/>
          </a:prstGeom>
        </p:spPr>
      </p:pic>
      <p:pic>
        <p:nvPicPr>
          <p:cNvPr id="151" name="그림 150" descr="텍스트, 장난감, 벡터그래픽, 인형이(가) 표시된 사진&#10;&#10;자동 생성된 설명">
            <a:extLst>
              <a:ext uri="{FF2B5EF4-FFF2-40B4-BE49-F238E27FC236}">
                <a16:creationId xmlns:a16="http://schemas.microsoft.com/office/drawing/2014/main" id="{504CF6D0-E945-A3FC-D198-BBDFE977F60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420" y="3319139"/>
            <a:ext cx="224439" cy="224439"/>
          </a:xfrm>
          <a:prstGeom prst="rect">
            <a:avLst/>
          </a:prstGeom>
        </p:spPr>
      </p:pic>
      <p:sp>
        <p:nvSpPr>
          <p:cNvPr id="152" name="TextBox 151">
            <a:extLst>
              <a:ext uri="{FF2B5EF4-FFF2-40B4-BE49-F238E27FC236}">
                <a16:creationId xmlns:a16="http://schemas.microsoft.com/office/drawing/2014/main" id="{4648F290-0B8E-C746-131A-57C16F33B841}"/>
              </a:ext>
            </a:extLst>
          </p:cNvPr>
          <p:cNvSpPr txBox="1"/>
          <p:nvPr/>
        </p:nvSpPr>
        <p:spPr>
          <a:xfrm>
            <a:off x="6150342" y="3770496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/>
              <a:t>제단</a:t>
            </a:r>
          </a:p>
        </p:txBody>
      </p:sp>
    </p:spTree>
    <p:extLst>
      <p:ext uri="{BB962C8B-B14F-4D97-AF65-F5344CB8AC3E}">
        <p14:creationId xmlns:p14="http://schemas.microsoft.com/office/powerpoint/2010/main" val="103628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700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제단 시스템</a:t>
            </a:r>
            <a:endParaRPr lang="en-US" altLang="ko-KR" sz="2800" b="1" dirty="0"/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AA427C59-6225-91A9-6191-5FA94232C160}"/>
              </a:ext>
            </a:extLst>
          </p:cNvPr>
          <p:cNvGrpSpPr/>
          <p:nvPr/>
        </p:nvGrpSpPr>
        <p:grpSpPr>
          <a:xfrm>
            <a:off x="2656465" y="2183799"/>
            <a:ext cx="1648643" cy="1653700"/>
            <a:chOff x="2930238" y="1261963"/>
            <a:chExt cx="1648643" cy="1653700"/>
          </a:xfrm>
        </p:grpSpPr>
        <p:grpSp>
          <p:nvGrpSpPr>
            <p:cNvPr id="126" name="그룹 125">
              <a:extLst>
                <a:ext uri="{FF2B5EF4-FFF2-40B4-BE49-F238E27FC236}">
                  <a16:creationId xmlns:a16="http://schemas.microsoft.com/office/drawing/2014/main" id="{C76D772B-42A6-F6F9-89EC-A0968070F394}"/>
                </a:ext>
              </a:extLst>
            </p:cNvPr>
            <p:cNvGrpSpPr/>
            <p:nvPr/>
          </p:nvGrpSpPr>
          <p:grpSpPr>
            <a:xfrm>
              <a:off x="2940815" y="1261963"/>
              <a:ext cx="1638066" cy="1638066"/>
              <a:chOff x="3386916" y="1844984"/>
              <a:chExt cx="914400" cy="914400"/>
            </a:xfrm>
          </p:grpSpPr>
          <p:sp>
            <p:nvSpPr>
              <p:cNvPr id="127" name="팔각형 126">
                <a:extLst>
                  <a:ext uri="{FF2B5EF4-FFF2-40B4-BE49-F238E27FC236}">
                    <a16:creationId xmlns:a16="http://schemas.microsoft.com/office/drawing/2014/main" id="{1FE32299-B354-B3BB-9935-4D2095B5980C}"/>
                  </a:ext>
                </a:extLst>
              </p:cNvPr>
              <p:cNvSpPr/>
              <p:nvPr/>
            </p:nvSpPr>
            <p:spPr>
              <a:xfrm>
                <a:off x="3386916" y="1844984"/>
                <a:ext cx="914400" cy="914400"/>
              </a:xfrm>
              <a:prstGeom prst="octagon">
                <a:avLst/>
              </a:prstGeom>
              <a:solidFill>
                <a:srgbClr val="C5E0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8" name="육각형 127">
                <a:extLst>
                  <a:ext uri="{FF2B5EF4-FFF2-40B4-BE49-F238E27FC236}">
                    <a16:creationId xmlns:a16="http://schemas.microsoft.com/office/drawing/2014/main" id="{C56A7B79-7226-5632-498B-FFB03FE7CFF8}"/>
                  </a:ext>
                </a:extLst>
              </p:cNvPr>
              <p:cNvSpPr/>
              <p:nvPr/>
            </p:nvSpPr>
            <p:spPr>
              <a:xfrm>
                <a:off x="3747695" y="2198774"/>
                <a:ext cx="214975" cy="185324"/>
              </a:xfrm>
              <a:prstGeom prst="hexagon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29" name="그룹 128">
              <a:extLst>
                <a:ext uri="{FF2B5EF4-FFF2-40B4-BE49-F238E27FC236}">
                  <a16:creationId xmlns:a16="http://schemas.microsoft.com/office/drawing/2014/main" id="{FFF67ED5-318C-2ECD-F466-FB0DBDFA8451}"/>
                </a:ext>
              </a:extLst>
            </p:cNvPr>
            <p:cNvGrpSpPr/>
            <p:nvPr/>
          </p:nvGrpSpPr>
          <p:grpSpPr>
            <a:xfrm>
              <a:off x="3401046" y="1274035"/>
              <a:ext cx="721435" cy="9318"/>
              <a:chOff x="6079169" y="3124894"/>
              <a:chExt cx="721435" cy="9318"/>
            </a:xfrm>
          </p:grpSpPr>
          <p:cxnSp>
            <p:nvCxnSpPr>
              <p:cNvPr id="130" name="직선 연결선 129">
                <a:extLst>
                  <a:ext uri="{FF2B5EF4-FFF2-40B4-BE49-F238E27FC236}">
                    <a16:creationId xmlns:a16="http://schemas.microsoft.com/office/drawing/2014/main" id="{79C892B4-E060-E932-0999-F8FE3925D6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79169" y="3128108"/>
                <a:ext cx="269038" cy="610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직선 연결선 130">
                <a:extLst>
                  <a:ext uri="{FF2B5EF4-FFF2-40B4-BE49-F238E27FC236}">
                    <a16:creationId xmlns:a16="http://schemas.microsoft.com/office/drawing/2014/main" id="{722234A2-67D6-58CC-C4CE-1CEC0A492D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31566" y="3124894"/>
                <a:ext cx="269038" cy="610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2" name="그룹 131">
              <a:extLst>
                <a:ext uri="{FF2B5EF4-FFF2-40B4-BE49-F238E27FC236}">
                  <a16:creationId xmlns:a16="http://schemas.microsoft.com/office/drawing/2014/main" id="{FB118F60-457A-DE63-A582-F391CBE50478}"/>
                </a:ext>
              </a:extLst>
            </p:cNvPr>
            <p:cNvGrpSpPr/>
            <p:nvPr/>
          </p:nvGrpSpPr>
          <p:grpSpPr>
            <a:xfrm>
              <a:off x="3380612" y="2889091"/>
              <a:ext cx="721435" cy="9318"/>
              <a:chOff x="6079169" y="3124894"/>
              <a:chExt cx="721435" cy="9318"/>
            </a:xfrm>
          </p:grpSpPr>
          <p:cxnSp>
            <p:nvCxnSpPr>
              <p:cNvPr id="133" name="직선 연결선 132">
                <a:extLst>
                  <a:ext uri="{FF2B5EF4-FFF2-40B4-BE49-F238E27FC236}">
                    <a16:creationId xmlns:a16="http://schemas.microsoft.com/office/drawing/2014/main" id="{D152C81C-4859-8A8E-305D-77DE2069DB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79169" y="3128108"/>
                <a:ext cx="269038" cy="610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직선 연결선 133">
                <a:extLst>
                  <a:ext uri="{FF2B5EF4-FFF2-40B4-BE49-F238E27FC236}">
                    <a16:creationId xmlns:a16="http://schemas.microsoft.com/office/drawing/2014/main" id="{B5370037-6C31-5AAA-0CF0-0455E04905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31566" y="3124894"/>
                <a:ext cx="269038" cy="610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그룹 134">
              <a:extLst>
                <a:ext uri="{FF2B5EF4-FFF2-40B4-BE49-F238E27FC236}">
                  <a16:creationId xmlns:a16="http://schemas.microsoft.com/office/drawing/2014/main" id="{A50257F2-95E3-E6B8-B358-F7DF95EEA9D6}"/>
                </a:ext>
              </a:extLst>
            </p:cNvPr>
            <p:cNvGrpSpPr/>
            <p:nvPr/>
          </p:nvGrpSpPr>
          <p:grpSpPr>
            <a:xfrm rot="16200000">
              <a:off x="2581481" y="2064224"/>
              <a:ext cx="721435" cy="9318"/>
              <a:chOff x="6079169" y="3124894"/>
              <a:chExt cx="721435" cy="9318"/>
            </a:xfrm>
          </p:grpSpPr>
          <p:cxnSp>
            <p:nvCxnSpPr>
              <p:cNvPr id="136" name="직선 연결선 135">
                <a:extLst>
                  <a:ext uri="{FF2B5EF4-FFF2-40B4-BE49-F238E27FC236}">
                    <a16:creationId xmlns:a16="http://schemas.microsoft.com/office/drawing/2014/main" id="{8B5F88D0-42BD-0734-8677-8EC036D7CB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79169" y="3128108"/>
                <a:ext cx="269038" cy="610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직선 연결선 137">
                <a:extLst>
                  <a:ext uri="{FF2B5EF4-FFF2-40B4-BE49-F238E27FC236}">
                    <a16:creationId xmlns:a16="http://schemas.microsoft.com/office/drawing/2014/main" id="{B7A7A955-0150-7261-4911-859D1F22B1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31566" y="3124894"/>
                <a:ext cx="269038" cy="610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0" name="그룹 139">
              <a:extLst>
                <a:ext uri="{FF2B5EF4-FFF2-40B4-BE49-F238E27FC236}">
                  <a16:creationId xmlns:a16="http://schemas.microsoft.com/office/drawing/2014/main" id="{778095AE-F0C9-26F5-AB32-A32368CD9BAD}"/>
                </a:ext>
              </a:extLst>
            </p:cNvPr>
            <p:cNvGrpSpPr/>
            <p:nvPr/>
          </p:nvGrpSpPr>
          <p:grpSpPr>
            <a:xfrm rot="16200000">
              <a:off x="4195180" y="2111899"/>
              <a:ext cx="721435" cy="9318"/>
              <a:chOff x="6079169" y="3124894"/>
              <a:chExt cx="721435" cy="9318"/>
            </a:xfrm>
          </p:grpSpPr>
          <p:cxnSp>
            <p:nvCxnSpPr>
              <p:cNvPr id="142" name="직선 연결선 141">
                <a:extLst>
                  <a:ext uri="{FF2B5EF4-FFF2-40B4-BE49-F238E27FC236}">
                    <a16:creationId xmlns:a16="http://schemas.microsoft.com/office/drawing/2014/main" id="{4DF20C64-7AE0-B6A4-A839-D60D879B90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79169" y="3128108"/>
                <a:ext cx="269038" cy="610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직선 연결선 143">
                <a:extLst>
                  <a:ext uri="{FF2B5EF4-FFF2-40B4-BE49-F238E27FC236}">
                    <a16:creationId xmlns:a16="http://schemas.microsoft.com/office/drawing/2014/main" id="{010B2E42-8AE8-AD22-FF23-E6D1D8616A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31566" y="3124894"/>
                <a:ext cx="269038" cy="610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" name="직선 연결선 145">
              <a:extLst>
                <a:ext uri="{FF2B5EF4-FFF2-40B4-BE49-F238E27FC236}">
                  <a16:creationId xmlns:a16="http://schemas.microsoft.com/office/drawing/2014/main" id="{CDD989F5-4AED-365A-8807-4EB926467CC6}"/>
                </a:ext>
              </a:extLst>
            </p:cNvPr>
            <p:cNvCxnSpPr>
              <a:cxnSpLocks/>
              <a:endCxn id="127" idx="6"/>
            </p:cNvCxnSpPr>
            <p:nvPr/>
          </p:nvCxnSpPr>
          <p:spPr>
            <a:xfrm flipV="1">
              <a:off x="2932896" y="1261963"/>
              <a:ext cx="487692" cy="47350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 147">
              <a:extLst>
                <a:ext uri="{FF2B5EF4-FFF2-40B4-BE49-F238E27FC236}">
                  <a16:creationId xmlns:a16="http://schemas.microsoft.com/office/drawing/2014/main" id="{23CF4F70-0792-3F62-E8F1-F77D19389A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5528" y="2428133"/>
              <a:ext cx="487692" cy="47350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직선 연결선 149">
              <a:extLst>
                <a:ext uri="{FF2B5EF4-FFF2-40B4-BE49-F238E27FC236}">
                  <a16:creationId xmlns:a16="http://schemas.microsoft.com/office/drawing/2014/main" id="{9DABD114-19BB-A218-5C64-638A9AC81A75}"/>
                </a:ext>
              </a:extLst>
            </p:cNvPr>
            <p:cNvCxnSpPr>
              <a:cxnSpLocks/>
              <a:stCxn id="127" idx="7"/>
            </p:cNvCxnSpPr>
            <p:nvPr/>
          </p:nvCxnSpPr>
          <p:spPr>
            <a:xfrm>
              <a:off x="4099108" y="1261963"/>
              <a:ext cx="466882" cy="5133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직선 연결선 152">
              <a:extLst>
                <a:ext uri="{FF2B5EF4-FFF2-40B4-BE49-F238E27FC236}">
                  <a16:creationId xmlns:a16="http://schemas.microsoft.com/office/drawing/2014/main" id="{7B583564-6361-4956-2248-5EBDACB6BF50}"/>
                </a:ext>
              </a:extLst>
            </p:cNvPr>
            <p:cNvCxnSpPr>
              <a:cxnSpLocks/>
            </p:cNvCxnSpPr>
            <p:nvPr/>
          </p:nvCxnSpPr>
          <p:spPr>
            <a:xfrm>
              <a:off x="2930238" y="2402294"/>
              <a:ext cx="466882" cy="5133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1D364F16-11B4-FED3-6E22-E441368ED3FE}"/>
              </a:ext>
            </a:extLst>
          </p:cNvPr>
          <p:cNvSpPr txBox="1"/>
          <p:nvPr/>
        </p:nvSpPr>
        <p:spPr>
          <a:xfrm>
            <a:off x="1863568" y="1464350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제단 맵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8C5E262-5CFE-3244-D213-D3F51B0A2A6D}"/>
              </a:ext>
            </a:extLst>
          </p:cNvPr>
          <p:cNvSpPr/>
          <p:nvPr/>
        </p:nvSpPr>
        <p:spPr>
          <a:xfrm>
            <a:off x="3235618" y="2710384"/>
            <a:ext cx="550198" cy="550198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720ACBBB-D558-79E6-B747-8B45B23BAC71}"/>
              </a:ext>
            </a:extLst>
          </p:cNvPr>
          <p:cNvCxnSpPr>
            <a:cxnSpLocks/>
            <a:stCxn id="70" idx="3"/>
            <a:endCxn id="73" idx="2"/>
          </p:cNvCxnSpPr>
          <p:nvPr/>
        </p:nvCxnSpPr>
        <p:spPr>
          <a:xfrm flipV="1">
            <a:off x="3785816" y="2191808"/>
            <a:ext cx="606654" cy="793675"/>
          </a:xfrm>
          <a:prstGeom prst="line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9CE63463-37F7-F7F2-8802-1F045AB1B3A1}"/>
              </a:ext>
            </a:extLst>
          </p:cNvPr>
          <p:cNvSpPr txBox="1"/>
          <p:nvPr/>
        </p:nvSpPr>
        <p:spPr>
          <a:xfrm>
            <a:off x="4069304" y="1914809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테이블</a:t>
            </a:r>
          </a:p>
        </p:txBody>
      </p:sp>
      <p:graphicFrame>
        <p:nvGraphicFramePr>
          <p:cNvPr id="76" name="표 76">
            <a:extLst>
              <a:ext uri="{FF2B5EF4-FFF2-40B4-BE49-F238E27FC236}">
                <a16:creationId xmlns:a16="http://schemas.microsoft.com/office/drawing/2014/main" id="{BEB39954-6101-376D-75A3-1ABF5D525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610040"/>
              </p:ext>
            </p:extLst>
          </p:nvPr>
        </p:nvGraphicFramePr>
        <p:xfrm>
          <a:off x="3156643" y="4761281"/>
          <a:ext cx="6318162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1954">
                  <a:extLst>
                    <a:ext uri="{9D8B030D-6E8A-4147-A177-3AD203B41FA5}">
                      <a16:colId xmlns:a16="http://schemas.microsoft.com/office/drawing/2014/main" val="2127556905"/>
                    </a:ext>
                  </a:extLst>
                </a:gridCol>
                <a:gridCol w="2106983">
                  <a:extLst>
                    <a:ext uri="{9D8B030D-6E8A-4147-A177-3AD203B41FA5}">
                      <a16:colId xmlns:a16="http://schemas.microsoft.com/office/drawing/2014/main" val="4270124443"/>
                    </a:ext>
                  </a:extLst>
                </a:gridCol>
                <a:gridCol w="563880">
                  <a:extLst>
                    <a:ext uri="{9D8B030D-6E8A-4147-A177-3AD203B41FA5}">
                      <a16:colId xmlns:a16="http://schemas.microsoft.com/office/drawing/2014/main" val="3373759542"/>
                    </a:ext>
                  </a:extLst>
                </a:gridCol>
                <a:gridCol w="2365345">
                  <a:extLst>
                    <a:ext uri="{9D8B030D-6E8A-4147-A177-3AD203B41FA5}">
                      <a16:colId xmlns:a16="http://schemas.microsoft.com/office/drawing/2014/main" val="11905091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이벤트 위치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제단 가운데 위치한 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쿨타임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30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초 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재료를 모두 모아 효과 적용 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1610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이벤트 실행 방법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제물 재료로 아이템을 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개 넣어야 시스템이 발동됩니다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. 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이 효과는 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일간 지속되며 한번에 세가지의 효과 까지만 적용이 가능합니다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.)</a:t>
                      </a:r>
                      <a:endParaRPr lang="ko-KR" altLang="en-US" sz="9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129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이벤트 효과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이동속도 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+10%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아이템 채집 시 아이템이 추가로 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배 더 생성</a:t>
                      </a:r>
                      <a:endParaRPr lang="en-US" altLang="ko-KR" sz="900" b="1" dirty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상대팀 점령지점 아이템 채집 가능</a:t>
                      </a:r>
                      <a:endParaRPr lang="en-US" altLang="ko-KR" sz="900" b="1" dirty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제련소 </a:t>
                      </a:r>
                      <a:r>
                        <a:rPr lang="en-US" altLang="ko-KR" sz="9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ko-KR" altLang="en-US" sz="900" b="1" dirty="0" err="1">
                          <a:solidFill>
                            <a:schemeClr val="tx1"/>
                          </a:solidFill>
                        </a:rPr>
                        <a:t>정제소</a:t>
                      </a:r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 즉시 완성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376508"/>
                  </a:ext>
                </a:extLst>
              </a:tr>
            </a:tbl>
          </a:graphicData>
        </a:graphic>
      </p:graphicFrame>
      <p:sp>
        <p:nvSpPr>
          <p:cNvPr id="77" name="직사각형 76">
            <a:extLst>
              <a:ext uri="{FF2B5EF4-FFF2-40B4-BE49-F238E27FC236}">
                <a16:creationId xmlns:a16="http://schemas.microsoft.com/office/drawing/2014/main" id="{53BC5CD2-BFAB-6165-AFCD-61A3B025DA13}"/>
              </a:ext>
            </a:extLst>
          </p:cNvPr>
          <p:cNvSpPr/>
          <p:nvPr/>
        </p:nvSpPr>
        <p:spPr>
          <a:xfrm>
            <a:off x="7136101" y="1915923"/>
            <a:ext cx="3588320" cy="209885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A9A6D510-E46C-7207-BC4A-1EC44611E61D}"/>
              </a:ext>
            </a:extLst>
          </p:cNvPr>
          <p:cNvSpPr/>
          <p:nvPr/>
        </p:nvSpPr>
        <p:spPr>
          <a:xfrm>
            <a:off x="7671687" y="3214554"/>
            <a:ext cx="2554941" cy="2246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BBC09D0F-FB60-7689-AEED-0CDD1DF17F85}"/>
              </a:ext>
            </a:extLst>
          </p:cNvPr>
          <p:cNvSpPr txBox="1"/>
          <p:nvPr/>
        </p:nvSpPr>
        <p:spPr>
          <a:xfrm>
            <a:off x="8605954" y="2961648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현재 효과</a:t>
            </a: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297CB46B-C93A-95F1-23DD-8A59DFE7072B}"/>
              </a:ext>
            </a:extLst>
          </p:cNvPr>
          <p:cNvSpPr/>
          <p:nvPr/>
        </p:nvSpPr>
        <p:spPr>
          <a:xfrm>
            <a:off x="8016269" y="3671680"/>
            <a:ext cx="1919565" cy="1289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7F73E9C4-8EF8-4CD9-2F84-2BC8B7369A70}"/>
              </a:ext>
            </a:extLst>
          </p:cNvPr>
          <p:cNvSpPr txBox="1"/>
          <p:nvPr/>
        </p:nvSpPr>
        <p:spPr>
          <a:xfrm>
            <a:off x="8636350" y="3440848"/>
            <a:ext cx="7808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dirty="0"/>
              <a:t>다음 효과</a:t>
            </a: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2AD1A077-5FF4-41A5-F344-4DD1D5A96872}"/>
              </a:ext>
            </a:extLst>
          </p:cNvPr>
          <p:cNvSpPr/>
          <p:nvPr/>
        </p:nvSpPr>
        <p:spPr>
          <a:xfrm>
            <a:off x="8016269" y="2368040"/>
            <a:ext cx="328274" cy="32827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3AD759D0-98AA-50A8-BF62-DAB5F319D05B}"/>
              </a:ext>
            </a:extLst>
          </p:cNvPr>
          <p:cNvSpPr/>
          <p:nvPr/>
        </p:nvSpPr>
        <p:spPr>
          <a:xfrm>
            <a:off x="8780688" y="2368040"/>
            <a:ext cx="328274" cy="32827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DCADED8B-9063-930E-A1F8-D44D50660652}"/>
              </a:ext>
            </a:extLst>
          </p:cNvPr>
          <p:cNvSpPr/>
          <p:nvPr/>
        </p:nvSpPr>
        <p:spPr>
          <a:xfrm>
            <a:off x="9570331" y="2368040"/>
            <a:ext cx="328274" cy="32827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89C467CD-D17A-C48C-7447-0F141670F361}"/>
              </a:ext>
            </a:extLst>
          </p:cNvPr>
          <p:cNvSpPr txBox="1"/>
          <p:nvPr/>
        </p:nvSpPr>
        <p:spPr>
          <a:xfrm>
            <a:off x="8637170" y="2020182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제물 재료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C740201F-476F-079A-1457-76794EB40170}"/>
              </a:ext>
            </a:extLst>
          </p:cNvPr>
          <p:cNvSpPr txBox="1"/>
          <p:nvPr/>
        </p:nvSpPr>
        <p:spPr>
          <a:xfrm>
            <a:off x="6436223" y="1417050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제단 패널</a:t>
            </a:r>
          </a:p>
        </p:txBody>
      </p: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27761374-CEF9-A345-96B0-914CE56C669B}"/>
              </a:ext>
            </a:extLst>
          </p:cNvPr>
          <p:cNvCxnSpPr/>
          <p:nvPr/>
        </p:nvCxnSpPr>
        <p:spPr>
          <a:xfrm>
            <a:off x="5800165" y="1329587"/>
            <a:ext cx="0" cy="296480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4246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E47B7A18-A027-07FD-8C7F-2B4C7C82CADD}"/>
              </a:ext>
            </a:extLst>
          </p:cNvPr>
          <p:cNvSpPr/>
          <p:nvPr/>
        </p:nvSpPr>
        <p:spPr>
          <a:xfrm>
            <a:off x="2514599" y="4870580"/>
            <a:ext cx="6865239" cy="161419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700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제단 시스템</a:t>
            </a:r>
            <a:endParaRPr lang="en-US" altLang="ko-KR" sz="2800" b="1" dirty="0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4CC45079-26D0-8B84-0477-8BEB245452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513898"/>
              </p:ext>
            </p:extLst>
          </p:nvPr>
        </p:nvGraphicFramePr>
        <p:xfrm>
          <a:off x="7459728" y="1492876"/>
          <a:ext cx="3253260" cy="193475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4420">
                  <a:extLst>
                    <a:ext uri="{9D8B030D-6E8A-4147-A177-3AD203B41FA5}">
                      <a16:colId xmlns:a16="http://schemas.microsoft.com/office/drawing/2014/main" val="2624661950"/>
                    </a:ext>
                  </a:extLst>
                </a:gridCol>
                <a:gridCol w="1084420">
                  <a:extLst>
                    <a:ext uri="{9D8B030D-6E8A-4147-A177-3AD203B41FA5}">
                      <a16:colId xmlns:a16="http://schemas.microsoft.com/office/drawing/2014/main" val="3033117607"/>
                    </a:ext>
                  </a:extLst>
                </a:gridCol>
                <a:gridCol w="1084420">
                  <a:extLst>
                    <a:ext uri="{9D8B030D-6E8A-4147-A177-3AD203B41FA5}">
                      <a16:colId xmlns:a16="http://schemas.microsoft.com/office/drawing/2014/main" val="3775963637"/>
                    </a:ext>
                  </a:extLst>
                </a:gridCol>
              </a:tblGrid>
              <a:tr h="31859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altLang="ko-KR" sz="9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US" altLang="ko-KR" sz="9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altLang="ko-KR" sz="9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2789165"/>
                  </a:ext>
                </a:extLst>
              </a:tr>
              <a:tr h="26936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나뭇가지</a:t>
                      </a:r>
                      <a:endParaRPr lang="ko-KR" alt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배터리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철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291937"/>
                  </a:ext>
                </a:extLst>
              </a:tr>
              <a:tr h="26936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베리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모터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구리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995827"/>
                  </a:ext>
                </a:extLst>
              </a:tr>
              <a:tr h="26936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코코넛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유리</a:t>
                      </a:r>
                      <a:endParaRPr lang="ko-KR" alt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물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5623069"/>
                  </a:ext>
                </a:extLst>
              </a:tr>
              <a:tr h="26936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모래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철 광석</a:t>
                      </a:r>
                      <a:endParaRPr lang="ko-KR" alt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6603605"/>
                  </a:ext>
                </a:extLst>
              </a:tr>
              <a:tr h="26936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빈 물통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구리 광석</a:t>
                      </a:r>
                      <a:endParaRPr lang="ko-KR" alt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805093"/>
                  </a:ext>
                </a:extLst>
              </a:tr>
              <a:tr h="26936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빈 배터리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ko-KR" altLang="en-US" sz="900" b="0" i="0" u="none" strike="noStrike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　</a:t>
                      </a:r>
                      <a:endParaRPr lang="ko-KR" altLang="en-US" sz="9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820" marR="7820" marT="78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931896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C258775-65FF-8BF4-8A87-717EAECADF74}"/>
              </a:ext>
            </a:extLst>
          </p:cNvPr>
          <p:cNvSpPr txBox="1"/>
          <p:nvPr/>
        </p:nvSpPr>
        <p:spPr>
          <a:xfrm>
            <a:off x="5460748" y="1790841"/>
            <a:ext cx="107273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/>
              <a:t>1</a:t>
            </a:r>
            <a:r>
              <a:rPr lang="ko-KR" altLang="en-US" sz="1100" b="1" dirty="0"/>
              <a:t>단계 </a:t>
            </a:r>
            <a:r>
              <a:rPr lang="en-US" altLang="ko-KR" sz="1100" b="1" dirty="0"/>
              <a:t>: +5%</a:t>
            </a:r>
          </a:p>
          <a:p>
            <a:r>
              <a:rPr lang="en-US" altLang="ko-KR" sz="1100" b="1" dirty="0"/>
              <a:t>2</a:t>
            </a:r>
            <a:r>
              <a:rPr lang="ko-KR" altLang="en-US" sz="1100" b="1" dirty="0"/>
              <a:t>단계 </a:t>
            </a:r>
            <a:r>
              <a:rPr lang="en-US" altLang="ko-KR" sz="1100" b="1" dirty="0"/>
              <a:t>: +10%</a:t>
            </a:r>
          </a:p>
          <a:p>
            <a:r>
              <a:rPr lang="en-US" altLang="ko-KR" sz="1100" b="1" dirty="0"/>
              <a:t>3</a:t>
            </a:r>
            <a:r>
              <a:rPr lang="ko-KR" altLang="en-US" sz="1100" b="1" dirty="0"/>
              <a:t>단계 </a:t>
            </a:r>
            <a:r>
              <a:rPr lang="en-US" altLang="ko-KR" sz="1100" b="1" dirty="0"/>
              <a:t>: +15%</a:t>
            </a:r>
            <a:endParaRPr lang="ko-KR" altLang="en-US" sz="1100" b="1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266CE29-D8ED-0749-17B4-94987A8A0033}"/>
              </a:ext>
            </a:extLst>
          </p:cNvPr>
          <p:cNvGrpSpPr/>
          <p:nvPr/>
        </p:nvGrpSpPr>
        <p:grpSpPr>
          <a:xfrm>
            <a:off x="2514599" y="3975279"/>
            <a:ext cx="7162802" cy="789067"/>
            <a:chOff x="2027853" y="2006081"/>
            <a:chExt cx="8488949" cy="935156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9BF8FD24-3B86-7BD3-AA04-9F34701B0F2F}"/>
                </a:ext>
              </a:extLst>
            </p:cNvPr>
            <p:cNvSpPr/>
            <p:nvPr/>
          </p:nvSpPr>
          <p:spPr>
            <a:xfrm>
              <a:off x="2027853" y="2006081"/>
              <a:ext cx="8136294" cy="20527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200111B-0E6F-C79F-9CC6-863BAEE03F9D}"/>
                </a:ext>
              </a:extLst>
            </p:cNvPr>
            <p:cNvSpPr/>
            <p:nvPr/>
          </p:nvSpPr>
          <p:spPr>
            <a:xfrm>
              <a:off x="3501383" y="2034442"/>
              <a:ext cx="3048918" cy="14855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D393EE5-6BF3-E564-C405-A619AAA67399}"/>
                </a:ext>
              </a:extLst>
            </p:cNvPr>
            <p:cNvSpPr/>
            <p:nvPr/>
          </p:nvSpPr>
          <p:spPr>
            <a:xfrm>
              <a:off x="6550301" y="2034442"/>
              <a:ext cx="3401279" cy="14855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8D98E600-C31D-2E58-105D-4BFE19F6954D}"/>
                </a:ext>
              </a:extLst>
            </p:cNvPr>
            <p:cNvSpPr/>
            <p:nvPr/>
          </p:nvSpPr>
          <p:spPr>
            <a:xfrm>
              <a:off x="2027853" y="2034442"/>
              <a:ext cx="3048918" cy="148552"/>
            </a:xfrm>
            <a:prstGeom prst="rect">
              <a:avLst/>
            </a:pr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14563F43-1E5E-D5F3-189D-BC6FF7DBB2BE}"/>
                </a:ext>
              </a:extLst>
            </p:cNvPr>
            <p:cNvCxnSpPr>
              <a:stCxn id="3" idx="0"/>
              <a:endCxn id="3" idx="2"/>
            </p:cNvCxnSpPr>
            <p:nvPr/>
          </p:nvCxnSpPr>
          <p:spPr>
            <a:xfrm>
              <a:off x="6096000" y="2006081"/>
              <a:ext cx="0" cy="20527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CDDBDDC-ED0E-0BA0-1006-DED3EE462892}"/>
                </a:ext>
              </a:extLst>
            </p:cNvPr>
            <p:cNvSpPr txBox="1"/>
            <p:nvPr/>
          </p:nvSpPr>
          <p:spPr>
            <a:xfrm>
              <a:off x="4677462" y="2520808"/>
              <a:ext cx="798617" cy="401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800" b="1" dirty="0"/>
                <a:t>최소 확률</a:t>
              </a:r>
              <a:endParaRPr lang="en-US" altLang="ko-KR" sz="800" b="1" dirty="0"/>
            </a:p>
            <a:p>
              <a:pPr algn="ctr"/>
              <a:r>
                <a:rPr lang="en-US" altLang="ko-KR" sz="800" b="1" dirty="0"/>
                <a:t>40%</a:t>
              </a:r>
              <a:endParaRPr lang="ko-KR" altLang="en-US" sz="800" b="1" dirty="0"/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931F2120-4192-616F-3A1D-6B764AFCA01C}"/>
                </a:ext>
              </a:extLst>
            </p:cNvPr>
            <p:cNvCxnSpPr>
              <a:cxnSpLocks/>
              <a:stCxn id="8" idx="0"/>
            </p:cNvCxnSpPr>
            <p:nvPr/>
          </p:nvCxnSpPr>
          <p:spPr>
            <a:xfrm flipH="1" flipV="1">
              <a:off x="5076770" y="2211353"/>
              <a:ext cx="1" cy="3094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393F46A-CE60-191A-9E3D-D7196D399CE2}"/>
                </a:ext>
              </a:extLst>
            </p:cNvPr>
            <p:cNvSpPr txBox="1"/>
            <p:nvPr/>
          </p:nvSpPr>
          <p:spPr>
            <a:xfrm>
              <a:off x="5985083" y="2503527"/>
              <a:ext cx="1130439" cy="437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b="1" dirty="0"/>
                <a:t>추가 최소 확률</a:t>
              </a:r>
              <a:endParaRPr lang="en-US" altLang="ko-KR" sz="900" b="1" dirty="0"/>
            </a:p>
            <a:p>
              <a:pPr algn="ctr"/>
              <a:r>
                <a:rPr lang="en-US" altLang="ko-KR" sz="900" b="1" dirty="0"/>
                <a:t>55%</a:t>
              </a:r>
              <a:endParaRPr lang="ko-KR" altLang="en-US" sz="900" b="1" dirty="0"/>
            </a:p>
          </p:txBody>
        </p: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B8412CA2-82EE-267E-ECDD-6E9A6F96FFE4}"/>
                </a:ext>
              </a:extLst>
            </p:cNvPr>
            <p:cNvCxnSpPr>
              <a:cxnSpLocks/>
              <a:stCxn id="49" idx="0"/>
            </p:cNvCxnSpPr>
            <p:nvPr/>
          </p:nvCxnSpPr>
          <p:spPr>
            <a:xfrm flipH="1" flipV="1">
              <a:off x="6550302" y="2211354"/>
              <a:ext cx="1" cy="2921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945AB9E1-2B71-3E93-6E40-71F1E23ECFD3}"/>
                </a:ext>
              </a:extLst>
            </p:cNvPr>
            <p:cNvSpPr txBox="1"/>
            <p:nvPr/>
          </p:nvSpPr>
          <p:spPr>
            <a:xfrm>
              <a:off x="9386362" y="2503525"/>
              <a:ext cx="1130440" cy="437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900" b="1" dirty="0"/>
                <a:t>추가 최대 확률</a:t>
              </a:r>
              <a:endParaRPr lang="en-US" altLang="ko-KR" sz="900" b="1" dirty="0"/>
            </a:p>
            <a:p>
              <a:pPr algn="ctr"/>
              <a:r>
                <a:rPr lang="en-US" altLang="ko-KR" sz="900" b="1" dirty="0"/>
                <a:t>95%</a:t>
              </a:r>
              <a:endParaRPr lang="ko-KR" altLang="en-US" sz="900" b="1" dirty="0"/>
            </a:p>
          </p:txBody>
        </p: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002A40BE-D8BD-DB8C-6F6E-7992A02E87C8}"/>
                </a:ext>
              </a:extLst>
            </p:cNvPr>
            <p:cNvCxnSpPr>
              <a:cxnSpLocks/>
              <a:stCxn id="53" idx="0"/>
            </p:cNvCxnSpPr>
            <p:nvPr/>
          </p:nvCxnSpPr>
          <p:spPr>
            <a:xfrm flipH="1" flipV="1">
              <a:off x="9951580" y="2211355"/>
              <a:ext cx="2" cy="2921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1DF6B75-6BF5-3DD8-95B3-02B3BD1AFD93}"/>
              </a:ext>
            </a:extLst>
          </p:cNvPr>
          <p:cNvGrpSpPr/>
          <p:nvPr/>
        </p:nvGrpSpPr>
        <p:grpSpPr>
          <a:xfrm>
            <a:off x="1427583" y="1564614"/>
            <a:ext cx="3073319" cy="1797628"/>
            <a:chOff x="1798991" y="832052"/>
            <a:chExt cx="3588320" cy="2098859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1D34C6A-30D5-996A-D93C-8D80BB50276A}"/>
                </a:ext>
              </a:extLst>
            </p:cNvPr>
            <p:cNvSpPr/>
            <p:nvPr/>
          </p:nvSpPr>
          <p:spPr>
            <a:xfrm>
              <a:off x="1798991" y="832052"/>
              <a:ext cx="3588320" cy="2098859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B0802BB4-8B2A-09DF-921A-11D31B24205B}"/>
                </a:ext>
              </a:extLst>
            </p:cNvPr>
            <p:cNvSpPr/>
            <p:nvPr/>
          </p:nvSpPr>
          <p:spPr>
            <a:xfrm>
              <a:off x="2334577" y="2130683"/>
              <a:ext cx="2554941" cy="2246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A1A66D0-B830-CC58-8B52-4DF889EC9A85}"/>
                </a:ext>
              </a:extLst>
            </p:cNvPr>
            <p:cNvSpPr txBox="1"/>
            <p:nvPr/>
          </p:nvSpPr>
          <p:spPr>
            <a:xfrm>
              <a:off x="3268845" y="1877777"/>
              <a:ext cx="686406" cy="23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b="1" dirty="0"/>
                <a:t>현재 효과</a:t>
              </a: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BD87B37-3B75-47A7-B728-0092C5D82D65}"/>
                </a:ext>
              </a:extLst>
            </p:cNvPr>
            <p:cNvSpPr/>
            <p:nvPr/>
          </p:nvSpPr>
          <p:spPr>
            <a:xfrm>
              <a:off x="2679159" y="2587809"/>
              <a:ext cx="1919565" cy="12891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5D848B6-6277-A559-C986-A7755F07E2E2}"/>
                </a:ext>
              </a:extLst>
            </p:cNvPr>
            <p:cNvSpPr txBox="1"/>
            <p:nvPr/>
          </p:nvSpPr>
          <p:spPr>
            <a:xfrm>
              <a:off x="3299240" y="2356977"/>
              <a:ext cx="780877" cy="23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b="1" dirty="0"/>
                <a:t>다음 효과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6742BD0B-4C82-513A-75A5-077133675C9E}"/>
                </a:ext>
              </a:extLst>
            </p:cNvPr>
            <p:cNvSpPr/>
            <p:nvPr/>
          </p:nvSpPr>
          <p:spPr>
            <a:xfrm>
              <a:off x="2679159" y="1284169"/>
              <a:ext cx="328274" cy="32827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987CD75-5F18-3A31-69F5-4C3F2382475B}"/>
                </a:ext>
              </a:extLst>
            </p:cNvPr>
            <p:cNvSpPr/>
            <p:nvPr/>
          </p:nvSpPr>
          <p:spPr>
            <a:xfrm>
              <a:off x="3443578" y="1284169"/>
              <a:ext cx="328274" cy="32827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34832A30-C6F3-5A5C-D970-D346A540E0DE}"/>
                </a:ext>
              </a:extLst>
            </p:cNvPr>
            <p:cNvSpPr/>
            <p:nvPr/>
          </p:nvSpPr>
          <p:spPr>
            <a:xfrm>
              <a:off x="4233221" y="1284169"/>
              <a:ext cx="328274" cy="32827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DC594BA-7CEA-029B-98A6-E57E6BEDB5C6}"/>
                </a:ext>
              </a:extLst>
            </p:cNvPr>
            <p:cNvSpPr txBox="1"/>
            <p:nvPr/>
          </p:nvSpPr>
          <p:spPr>
            <a:xfrm>
              <a:off x="3300060" y="936311"/>
              <a:ext cx="686406" cy="2335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b="1" dirty="0"/>
                <a:t>제물 재료</a:t>
              </a:r>
            </a:p>
          </p:txBody>
        </p:sp>
      </p:grp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220BECD7-8E86-821C-DAA5-E42639C6C7BE}"/>
              </a:ext>
            </a:extLst>
          </p:cNvPr>
          <p:cNvSpPr/>
          <p:nvPr/>
        </p:nvSpPr>
        <p:spPr>
          <a:xfrm flipH="1">
            <a:off x="5546191" y="2450660"/>
            <a:ext cx="794509" cy="30092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14F27E-EF2D-ED9A-E535-45817903EF8D}"/>
              </a:ext>
            </a:extLst>
          </p:cNvPr>
          <p:cNvSpPr txBox="1"/>
          <p:nvPr/>
        </p:nvSpPr>
        <p:spPr>
          <a:xfrm>
            <a:off x="3196506" y="5053751"/>
            <a:ext cx="5601213" cy="12772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100" b="1" dirty="0"/>
              <a:t>제물 재료로 아이템을 </a:t>
            </a:r>
            <a:r>
              <a:rPr lang="en-US" altLang="ko-KR" sz="1100" b="1" dirty="0"/>
              <a:t>3</a:t>
            </a:r>
            <a:r>
              <a:rPr lang="ko-KR" altLang="en-US" sz="1100" b="1" dirty="0"/>
              <a:t>개 넣어야 시스템이 발동됩니다</a:t>
            </a:r>
            <a:r>
              <a:rPr lang="en-US" altLang="ko-KR" sz="1100" b="1" dirty="0"/>
              <a:t>.</a:t>
            </a:r>
            <a:br>
              <a:rPr lang="en-US" altLang="ko-KR" sz="1100" b="1" dirty="0"/>
            </a:br>
            <a:endParaRPr lang="en-US" altLang="ko-KR" sz="1100" b="1" dirty="0"/>
          </a:p>
          <a:p>
            <a:pPr marL="285750" indent="-285750">
              <a:buFontTx/>
              <a:buChar char="-"/>
            </a:pPr>
            <a:r>
              <a:rPr lang="ko-KR" altLang="en-US" sz="1100" b="1" dirty="0"/>
              <a:t>아이템을 </a:t>
            </a:r>
            <a:r>
              <a:rPr lang="en-US" altLang="ko-KR" sz="1100" b="1" dirty="0"/>
              <a:t>3</a:t>
            </a:r>
            <a:r>
              <a:rPr lang="ko-KR" altLang="en-US" sz="1100" b="1" dirty="0"/>
              <a:t>단계로 나누어 아무것도 넣지 않았을 때 버프가 나올 확률이 </a:t>
            </a:r>
            <a:r>
              <a:rPr lang="en-US" altLang="ko-KR" sz="1100" b="1" dirty="0"/>
              <a:t>40%</a:t>
            </a:r>
            <a:r>
              <a:rPr lang="ko-KR" altLang="en-US" sz="1100" b="1" dirty="0"/>
              <a:t>에서 </a:t>
            </a:r>
            <a:br>
              <a:rPr lang="en-US" altLang="ko-KR" sz="1100" b="1" dirty="0"/>
            </a:br>
            <a:r>
              <a:rPr lang="en-US" altLang="ko-KR" sz="1100" b="1" dirty="0"/>
              <a:t>1</a:t>
            </a:r>
            <a:r>
              <a:rPr lang="ko-KR" altLang="en-US" sz="1100" b="1" dirty="0"/>
              <a:t>단계 재료들 </a:t>
            </a:r>
            <a:r>
              <a:rPr lang="en-US" altLang="ko-KR" sz="1100" b="1" dirty="0"/>
              <a:t>3</a:t>
            </a:r>
            <a:r>
              <a:rPr lang="ko-KR" altLang="en-US" sz="1100" b="1" dirty="0"/>
              <a:t>개를 넣었을 때 최소 버프 확률 </a:t>
            </a:r>
            <a:r>
              <a:rPr lang="en-US" altLang="ko-KR" sz="1100" b="1" dirty="0"/>
              <a:t>55%</a:t>
            </a:r>
            <a:br>
              <a:rPr lang="en-US" altLang="ko-KR" sz="1100" b="1" dirty="0"/>
            </a:br>
            <a:r>
              <a:rPr lang="en-US" altLang="ko-KR" sz="1100" b="1" dirty="0"/>
              <a:t>3</a:t>
            </a:r>
            <a:r>
              <a:rPr lang="ko-KR" altLang="en-US" sz="1100" b="1" dirty="0"/>
              <a:t>단계 재료들 </a:t>
            </a:r>
            <a:r>
              <a:rPr lang="en-US" altLang="ko-KR" sz="1100" b="1" dirty="0"/>
              <a:t>3</a:t>
            </a:r>
            <a:r>
              <a:rPr lang="ko-KR" altLang="en-US" sz="1100" b="1" dirty="0"/>
              <a:t>개를 넣었을 때 최대 버프 확률 </a:t>
            </a:r>
            <a:r>
              <a:rPr lang="en-US" altLang="ko-KR" sz="1100" b="1" dirty="0"/>
              <a:t>95%</a:t>
            </a:r>
            <a:br>
              <a:rPr lang="en-US" altLang="ko-KR" sz="1100" b="1" dirty="0"/>
            </a:br>
            <a:endParaRPr lang="en-US" altLang="ko-KR" sz="1100" b="1" dirty="0"/>
          </a:p>
          <a:p>
            <a:pPr marL="285750" indent="-285750">
              <a:buFontTx/>
              <a:buChar char="-"/>
            </a:pPr>
            <a:r>
              <a:rPr lang="ko-KR" altLang="en-US" sz="1100" b="1" dirty="0"/>
              <a:t>전 효과가 </a:t>
            </a:r>
            <a:r>
              <a:rPr lang="ko-KR" altLang="en-US" sz="1100" b="1" dirty="0" err="1"/>
              <a:t>너프</a:t>
            </a:r>
            <a:r>
              <a:rPr lang="ko-KR" altLang="en-US" sz="1100" b="1" dirty="0"/>
              <a:t> 효과였다면 다음 효과 버프 확률 </a:t>
            </a:r>
            <a:r>
              <a:rPr lang="en-US" altLang="ko-KR" sz="1100" b="1" dirty="0"/>
              <a:t>+5%</a:t>
            </a:r>
            <a:r>
              <a:rPr lang="ko-KR" altLang="en-US" sz="1100" b="1" dirty="0"/>
              <a:t>를 합니다</a:t>
            </a:r>
            <a:r>
              <a:rPr lang="en-US" altLang="ko-KR" sz="11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3836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7006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점령 시스템</a:t>
            </a:r>
            <a:endParaRPr lang="en-US" altLang="ko-KR" sz="2800" b="1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D364F16-11B4-FED3-6E22-E441368ED3FE}"/>
              </a:ext>
            </a:extLst>
          </p:cNvPr>
          <p:cNvSpPr txBox="1"/>
          <p:nvPr/>
        </p:nvSpPr>
        <p:spPr>
          <a:xfrm>
            <a:off x="816991" y="1427876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점령 가능 위치</a:t>
            </a:r>
          </a:p>
        </p:txBody>
      </p:sp>
      <p:graphicFrame>
        <p:nvGraphicFramePr>
          <p:cNvPr id="76" name="표 76">
            <a:extLst>
              <a:ext uri="{FF2B5EF4-FFF2-40B4-BE49-F238E27FC236}">
                <a16:creationId xmlns:a16="http://schemas.microsoft.com/office/drawing/2014/main" id="{BEB39954-6101-376D-75A3-1ABF5D525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999577"/>
              </p:ext>
            </p:extLst>
          </p:nvPr>
        </p:nvGraphicFramePr>
        <p:xfrm>
          <a:off x="3144916" y="5016057"/>
          <a:ext cx="5971073" cy="1783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1530">
                  <a:extLst>
                    <a:ext uri="{9D8B030D-6E8A-4147-A177-3AD203B41FA5}">
                      <a16:colId xmlns:a16="http://schemas.microsoft.com/office/drawing/2014/main" val="2127556905"/>
                    </a:ext>
                  </a:extLst>
                </a:gridCol>
                <a:gridCol w="2057743">
                  <a:extLst>
                    <a:ext uri="{9D8B030D-6E8A-4147-A177-3AD203B41FA5}">
                      <a16:colId xmlns:a16="http://schemas.microsoft.com/office/drawing/2014/main" val="4270124443"/>
                    </a:ext>
                  </a:extLst>
                </a:gridCol>
                <a:gridCol w="796389">
                  <a:extLst>
                    <a:ext uri="{9D8B030D-6E8A-4147-A177-3AD203B41FA5}">
                      <a16:colId xmlns:a16="http://schemas.microsoft.com/office/drawing/2014/main" val="4075923843"/>
                    </a:ext>
                  </a:extLst>
                </a:gridCol>
                <a:gridCol w="1905411">
                  <a:extLst>
                    <a:ext uri="{9D8B030D-6E8A-4147-A177-3AD203B41FA5}">
                      <a16:colId xmlns:a16="http://schemas.microsoft.com/office/drawing/2014/main" val="14540652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시스템 실행 위치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동굴</a:t>
                      </a: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숲</a:t>
                      </a: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밭</a:t>
                      </a: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모래사장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쿨타임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구역 상태가 바뀐 후 </a:t>
                      </a: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1610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이벤트 실행 방법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l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- 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구역 상태가 없거나 상대편 혹은 중립 상태일 때 위의 네 지역에 플레이어가 들어갔을 경우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129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이벤트 효과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점령 지점에 있는 재료 채집 가능</a:t>
                      </a:r>
                      <a:br>
                        <a:rPr lang="en-US" altLang="ko-KR" sz="1100" b="1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점령하지 못한 팀은 기본적으로 채집 불가능</a:t>
                      </a: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많은 캐릭터가 들어가면 더 빠르게 해당 팀의 게이지가 빨리 참</a:t>
                      </a: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점령이 되지 않은 상태에서는 재료 채집 불가</a:t>
                      </a:r>
                      <a:br>
                        <a:rPr lang="en-US" altLang="ko-KR" sz="1100" b="1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채집 하는 도중에 점령지를 뺏기면 패널 종료</a:t>
                      </a: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376508"/>
                  </a:ext>
                </a:extLst>
              </a:tr>
            </a:tbl>
          </a:graphicData>
        </a:graphic>
      </p:graphicFrame>
      <p:sp>
        <p:nvSpPr>
          <p:cNvPr id="159" name="TextBox 158">
            <a:extLst>
              <a:ext uri="{FF2B5EF4-FFF2-40B4-BE49-F238E27FC236}">
                <a16:creationId xmlns:a16="http://schemas.microsoft.com/office/drawing/2014/main" id="{C740201F-476F-079A-1457-76794EB40170}"/>
              </a:ext>
            </a:extLst>
          </p:cNvPr>
          <p:cNvSpPr txBox="1"/>
          <p:nvPr/>
        </p:nvSpPr>
        <p:spPr>
          <a:xfrm>
            <a:off x="6436223" y="1417050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점령 패널</a:t>
            </a:r>
          </a:p>
        </p:txBody>
      </p:sp>
      <p:cxnSp>
        <p:nvCxnSpPr>
          <p:cNvPr id="161" name="직선 연결선 160">
            <a:extLst>
              <a:ext uri="{FF2B5EF4-FFF2-40B4-BE49-F238E27FC236}">
                <a16:creationId xmlns:a16="http://schemas.microsoft.com/office/drawing/2014/main" id="{27761374-CEF9-A345-96B0-914CE56C669B}"/>
              </a:ext>
            </a:extLst>
          </p:cNvPr>
          <p:cNvCxnSpPr/>
          <p:nvPr/>
        </p:nvCxnSpPr>
        <p:spPr>
          <a:xfrm>
            <a:off x="5800165" y="1329587"/>
            <a:ext cx="0" cy="296480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59EE4EF4-00EC-754E-03EB-D62208FE244E}"/>
              </a:ext>
            </a:extLst>
          </p:cNvPr>
          <p:cNvGrpSpPr/>
          <p:nvPr/>
        </p:nvGrpSpPr>
        <p:grpSpPr>
          <a:xfrm>
            <a:off x="3439391" y="3141465"/>
            <a:ext cx="1224561" cy="1224561"/>
            <a:chOff x="-2893419" y="3104027"/>
            <a:chExt cx="1638066" cy="1638066"/>
          </a:xfrm>
        </p:grpSpPr>
        <p:sp>
          <p:nvSpPr>
            <p:cNvPr id="42" name="팔각형 41">
              <a:extLst>
                <a:ext uri="{FF2B5EF4-FFF2-40B4-BE49-F238E27FC236}">
                  <a16:creationId xmlns:a16="http://schemas.microsoft.com/office/drawing/2014/main" id="{77AD4166-550C-5385-FC35-D3C700E285FC}"/>
                </a:ext>
              </a:extLst>
            </p:cNvPr>
            <p:cNvSpPr/>
            <p:nvPr/>
          </p:nvSpPr>
          <p:spPr>
            <a:xfrm>
              <a:off x="-2893419" y="3104027"/>
              <a:ext cx="1638066" cy="1638066"/>
            </a:xfrm>
            <a:prstGeom prst="octagon">
              <a:avLst/>
            </a:prstGeom>
            <a:solidFill>
              <a:srgbClr val="FFE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E070C74-DA7E-5C7C-5150-F6AABFA32366}"/>
                </a:ext>
              </a:extLst>
            </p:cNvPr>
            <p:cNvSpPr/>
            <p:nvPr/>
          </p:nvSpPr>
          <p:spPr>
            <a:xfrm>
              <a:off x="-1707041" y="3506205"/>
              <a:ext cx="214142" cy="214142"/>
            </a:xfrm>
            <a:prstGeom prst="ellipse">
              <a:avLst/>
            </a:prstGeom>
            <a:no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6A62D334-7094-EADE-DFE8-42415AA6DA9B}"/>
                </a:ext>
              </a:extLst>
            </p:cNvPr>
            <p:cNvSpPr/>
            <p:nvPr/>
          </p:nvSpPr>
          <p:spPr>
            <a:xfrm>
              <a:off x="-1703055" y="4104698"/>
              <a:ext cx="214142" cy="214142"/>
            </a:xfrm>
            <a:prstGeom prst="ellipse">
              <a:avLst/>
            </a:prstGeom>
            <a:noFill/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BC0CFEB4-192E-EB3D-4F23-A93A0F2BF8D0}"/>
                </a:ext>
              </a:extLst>
            </p:cNvPr>
            <p:cNvSpPr/>
            <p:nvPr/>
          </p:nvSpPr>
          <p:spPr>
            <a:xfrm>
              <a:off x="-2611163" y="3373593"/>
              <a:ext cx="163579" cy="16357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74DC5A48-AE9B-1D91-0843-E9F71FB8D44D}"/>
                </a:ext>
              </a:extLst>
            </p:cNvPr>
            <p:cNvSpPr/>
            <p:nvPr/>
          </p:nvSpPr>
          <p:spPr>
            <a:xfrm>
              <a:off x="-2647527" y="4276036"/>
              <a:ext cx="163579" cy="16357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CD264710-627F-ECD8-C2ED-BB988377D4DB}"/>
                </a:ext>
              </a:extLst>
            </p:cNvPr>
            <p:cNvSpPr/>
            <p:nvPr/>
          </p:nvSpPr>
          <p:spPr>
            <a:xfrm>
              <a:off x="-2141111" y="3224004"/>
              <a:ext cx="163579" cy="16357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E8CF95CC-77E5-369A-9564-BD167F206955}"/>
                </a:ext>
              </a:extLst>
            </p:cNvPr>
            <p:cNvSpPr/>
            <p:nvPr/>
          </p:nvSpPr>
          <p:spPr>
            <a:xfrm>
              <a:off x="-2156177" y="4516364"/>
              <a:ext cx="163579" cy="16357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99E6313-A9AA-4983-0F46-3F903EF65BCE}"/>
                </a:ext>
              </a:extLst>
            </p:cNvPr>
            <p:cNvSpPr txBox="1"/>
            <p:nvPr/>
          </p:nvSpPr>
          <p:spPr>
            <a:xfrm>
              <a:off x="-2598059" y="3772257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모래사장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EFC4D52-2DD2-A019-F829-4BFC7FDE3EC3}"/>
              </a:ext>
            </a:extLst>
          </p:cNvPr>
          <p:cNvGrpSpPr/>
          <p:nvPr/>
        </p:nvGrpSpPr>
        <p:grpSpPr>
          <a:xfrm>
            <a:off x="3520981" y="1922047"/>
            <a:ext cx="1142971" cy="1142971"/>
            <a:chOff x="3852172" y="2801549"/>
            <a:chExt cx="1638066" cy="1638066"/>
          </a:xfrm>
        </p:grpSpPr>
        <p:sp>
          <p:nvSpPr>
            <p:cNvPr id="41" name="팔각형 40">
              <a:extLst>
                <a:ext uri="{FF2B5EF4-FFF2-40B4-BE49-F238E27FC236}">
                  <a16:creationId xmlns:a16="http://schemas.microsoft.com/office/drawing/2014/main" id="{0ED89E6E-B31E-B656-51C1-DDABCC8A56C2}"/>
                </a:ext>
              </a:extLst>
            </p:cNvPr>
            <p:cNvSpPr/>
            <p:nvPr/>
          </p:nvSpPr>
          <p:spPr>
            <a:xfrm>
              <a:off x="3852172" y="2801549"/>
              <a:ext cx="1638066" cy="1638066"/>
            </a:xfrm>
            <a:prstGeom prst="octagon">
              <a:avLst/>
            </a:prstGeom>
            <a:solidFill>
              <a:srgbClr val="548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94C41A29-BB5C-3109-E14A-BEB227F9EBD5}"/>
                </a:ext>
              </a:extLst>
            </p:cNvPr>
            <p:cNvSpPr/>
            <p:nvPr/>
          </p:nvSpPr>
          <p:spPr>
            <a:xfrm>
              <a:off x="4312065" y="3924920"/>
              <a:ext cx="163579" cy="16357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501CE5A-F274-4E81-3090-CE628A05EB37}"/>
                </a:ext>
              </a:extLst>
            </p:cNvPr>
            <p:cNvSpPr/>
            <p:nvPr/>
          </p:nvSpPr>
          <p:spPr>
            <a:xfrm>
              <a:off x="4142942" y="3485488"/>
              <a:ext cx="163579" cy="16357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7B1DF55F-49F2-1AB6-036C-5C017127C2E8}"/>
                </a:ext>
              </a:extLst>
            </p:cNvPr>
            <p:cNvSpPr/>
            <p:nvPr/>
          </p:nvSpPr>
          <p:spPr>
            <a:xfrm>
              <a:off x="4351281" y="3149418"/>
              <a:ext cx="163579" cy="163579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2D8FEA2-7839-2F36-D46D-6A6D1DAA8903}"/>
                </a:ext>
              </a:extLst>
            </p:cNvPr>
            <p:cNvSpPr txBox="1"/>
            <p:nvPr/>
          </p:nvSpPr>
          <p:spPr>
            <a:xfrm>
              <a:off x="4501308" y="3454389"/>
              <a:ext cx="389850" cy="374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dirty="0"/>
                <a:t>숲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A367B16F-D8E1-7170-1569-A4709A847B5F}"/>
              </a:ext>
            </a:extLst>
          </p:cNvPr>
          <p:cNvGrpSpPr/>
          <p:nvPr/>
        </p:nvGrpSpPr>
        <p:grpSpPr>
          <a:xfrm>
            <a:off x="2045383" y="3144240"/>
            <a:ext cx="1224561" cy="1224561"/>
            <a:chOff x="-1289444" y="4778008"/>
            <a:chExt cx="1638066" cy="1638066"/>
          </a:xfrm>
        </p:grpSpPr>
        <p:sp>
          <p:nvSpPr>
            <p:cNvPr id="60" name="팔각형 59">
              <a:extLst>
                <a:ext uri="{FF2B5EF4-FFF2-40B4-BE49-F238E27FC236}">
                  <a16:creationId xmlns:a16="http://schemas.microsoft.com/office/drawing/2014/main" id="{0F7EC25D-6A74-541E-467B-BA93FCEC7FD8}"/>
                </a:ext>
              </a:extLst>
            </p:cNvPr>
            <p:cNvSpPr/>
            <p:nvPr/>
          </p:nvSpPr>
          <p:spPr>
            <a:xfrm>
              <a:off x="-1289444" y="4778008"/>
              <a:ext cx="1638066" cy="1638066"/>
            </a:xfrm>
            <a:prstGeom prst="octagon">
              <a:avLst/>
            </a:prstGeom>
            <a:solidFill>
              <a:srgbClr val="FFD9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EFB4FF87-AA8B-8B68-3A45-AF0296154F2A}"/>
                </a:ext>
              </a:extLst>
            </p:cNvPr>
            <p:cNvSpPr/>
            <p:nvPr/>
          </p:nvSpPr>
          <p:spPr>
            <a:xfrm>
              <a:off x="-511501" y="5522423"/>
              <a:ext cx="163579" cy="16357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F88E939-444D-2170-264C-A5175F0AA3EF}"/>
                </a:ext>
              </a:extLst>
            </p:cNvPr>
            <p:cNvSpPr/>
            <p:nvPr/>
          </p:nvSpPr>
          <p:spPr>
            <a:xfrm>
              <a:off x="-777797" y="5184062"/>
              <a:ext cx="163579" cy="16357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20AD8E9B-2A01-2C27-0DFA-9B6EAA24262D}"/>
                </a:ext>
              </a:extLst>
            </p:cNvPr>
            <p:cNvSpPr/>
            <p:nvPr/>
          </p:nvSpPr>
          <p:spPr>
            <a:xfrm>
              <a:off x="-231775" y="5730084"/>
              <a:ext cx="163579" cy="16357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1EC37DE5-0BB4-A27D-EAC3-5CC37083AC76}"/>
                </a:ext>
              </a:extLst>
            </p:cNvPr>
            <p:cNvSpPr/>
            <p:nvPr/>
          </p:nvSpPr>
          <p:spPr>
            <a:xfrm>
              <a:off x="-231775" y="5171537"/>
              <a:ext cx="163579" cy="16357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6736164D-7947-90F2-BD06-DFC2A7F191DF}"/>
                </a:ext>
              </a:extLst>
            </p:cNvPr>
            <p:cNvSpPr/>
            <p:nvPr/>
          </p:nvSpPr>
          <p:spPr>
            <a:xfrm>
              <a:off x="-753235" y="5730084"/>
              <a:ext cx="163579" cy="16357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D1BBA5C-8374-4443-1EF7-F6CAE68FF78E}"/>
                </a:ext>
              </a:extLst>
            </p:cNvPr>
            <p:cNvSpPr txBox="1"/>
            <p:nvPr/>
          </p:nvSpPr>
          <p:spPr>
            <a:xfrm>
              <a:off x="-671446" y="5343324"/>
              <a:ext cx="507749" cy="4154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/>
                <a:t>밭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8B030C14-79AF-FA13-5A20-89CD3624830A}"/>
              </a:ext>
            </a:extLst>
          </p:cNvPr>
          <p:cNvGrpSpPr/>
          <p:nvPr/>
        </p:nvGrpSpPr>
        <p:grpSpPr>
          <a:xfrm>
            <a:off x="2102844" y="1898443"/>
            <a:ext cx="1142971" cy="1142971"/>
            <a:chOff x="-1282729" y="1464350"/>
            <a:chExt cx="1638066" cy="1638066"/>
          </a:xfrm>
        </p:grpSpPr>
        <p:sp>
          <p:nvSpPr>
            <p:cNvPr id="40" name="팔각형 39">
              <a:extLst>
                <a:ext uri="{FF2B5EF4-FFF2-40B4-BE49-F238E27FC236}">
                  <a16:creationId xmlns:a16="http://schemas.microsoft.com/office/drawing/2014/main" id="{F86206F1-1C1C-8C18-E308-6087C35C1CB3}"/>
                </a:ext>
              </a:extLst>
            </p:cNvPr>
            <p:cNvSpPr/>
            <p:nvPr/>
          </p:nvSpPr>
          <p:spPr>
            <a:xfrm>
              <a:off x="-1282729" y="1464350"/>
              <a:ext cx="1638066" cy="1638066"/>
            </a:xfrm>
            <a:prstGeom prst="octagon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F60F8B1-2328-1D2B-554F-EA748D631E2B}"/>
                </a:ext>
              </a:extLst>
            </p:cNvPr>
            <p:cNvSpPr txBox="1"/>
            <p:nvPr/>
          </p:nvSpPr>
          <p:spPr>
            <a:xfrm>
              <a:off x="-879370" y="2062834"/>
              <a:ext cx="831346" cy="4410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/>
                <a:t>동굴       </a:t>
              </a: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286D3831-6A0E-3D3D-7538-6915BD2AFE97}"/>
              </a:ext>
            </a:extLst>
          </p:cNvPr>
          <p:cNvGrpSpPr/>
          <p:nvPr/>
        </p:nvGrpSpPr>
        <p:grpSpPr>
          <a:xfrm>
            <a:off x="6355317" y="1813504"/>
            <a:ext cx="5241758" cy="2684784"/>
            <a:chOff x="782637" y="2460602"/>
            <a:chExt cx="5241758" cy="2684784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5E46E15C-D8AA-9CE2-785B-18B78D9C24A2}"/>
                </a:ext>
              </a:extLst>
            </p:cNvPr>
            <p:cNvGrpSpPr/>
            <p:nvPr/>
          </p:nvGrpSpPr>
          <p:grpSpPr>
            <a:xfrm>
              <a:off x="782637" y="2460602"/>
              <a:ext cx="5241758" cy="2684784"/>
              <a:chOff x="788834" y="2086608"/>
              <a:chExt cx="5241758" cy="2684784"/>
            </a:xfrm>
          </p:grpSpPr>
          <p:grpSp>
            <p:nvGrpSpPr>
              <p:cNvPr id="85" name="그룹 84">
                <a:extLst>
                  <a:ext uri="{FF2B5EF4-FFF2-40B4-BE49-F238E27FC236}">
                    <a16:creationId xmlns:a16="http://schemas.microsoft.com/office/drawing/2014/main" id="{70AB9D70-E39D-80B5-B8F0-EA0DB94BCAF8}"/>
                  </a:ext>
                </a:extLst>
              </p:cNvPr>
              <p:cNvGrpSpPr/>
              <p:nvPr/>
            </p:nvGrpSpPr>
            <p:grpSpPr>
              <a:xfrm>
                <a:off x="788834" y="2086608"/>
                <a:ext cx="5241758" cy="2684784"/>
                <a:chOff x="5786373" y="2317235"/>
                <a:chExt cx="5787676" cy="2906118"/>
              </a:xfrm>
            </p:grpSpPr>
            <p:sp>
              <p:nvSpPr>
                <p:cNvPr id="89" name="사각형: 둥근 모서리 88">
                  <a:extLst>
                    <a:ext uri="{FF2B5EF4-FFF2-40B4-BE49-F238E27FC236}">
                      <a16:creationId xmlns:a16="http://schemas.microsoft.com/office/drawing/2014/main" id="{17DBEDF0-70A3-8E34-B08B-71D3D5104B84}"/>
                    </a:ext>
                  </a:extLst>
                </p:cNvPr>
                <p:cNvSpPr/>
                <p:nvPr/>
              </p:nvSpPr>
              <p:spPr>
                <a:xfrm rot="5400000">
                  <a:off x="7227152" y="876456"/>
                  <a:ext cx="2906118" cy="5787676"/>
                </a:xfrm>
                <a:prstGeom prst="roundRect">
                  <a:avLst/>
                </a:prstGeom>
                <a:solidFill>
                  <a:schemeClr val="bg1"/>
                </a:solidFill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39CBCE27-41C1-409E-2BF5-A4510EB78230}"/>
                    </a:ext>
                  </a:extLst>
                </p:cNvPr>
                <p:cNvSpPr/>
                <p:nvPr/>
              </p:nvSpPr>
              <p:spPr>
                <a:xfrm>
                  <a:off x="6233787" y="4020815"/>
                  <a:ext cx="914400" cy="914400"/>
                </a:xfrm>
                <a:prstGeom prst="ellipse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8E7D2BC5-DE4D-1824-26FC-ABC5000ED3DB}"/>
                    </a:ext>
                  </a:extLst>
                </p:cNvPr>
                <p:cNvSpPr/>
                <p:nvPr/>
              </p:nvSpPr>
              <p:spPr>
                <a:xfrm>
                  <a:off x="6548483" y="4335511"/>
                  <a:ext cx="285007" cy="285007"/>
                </a:xfrm>
                <a:prstGeom prst="ellips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71FBFEEA-D392-F675-499D-E71E5A7983F1}"/>
                    </a:ext>
                  </a:extLst>
                </p:cNvPr>
                <p:cNvSpPr/>
                <p:nvPr/>
              </p:nvSpPr>
              <p:spPr>
                <a:xfrm>
                  <a:off x="10833675" y="4006408"/>
                  <a:ext cx="463235" cy="463235"/>
                </a:xfrm>
                <a:prstGeom prst="ellipse">
                  <a:avLst/>
                </a:prstGeom>
                <a:noFill/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6" name="그룹 85">
                <a:extLst>
                  <a:ext uri="{FF2B5EF4-FFF2-40B4-BE49-F238E27FC236}">
                    <a16:creationId xmlns:a16="http://schemas.microsoft.com/office/drawing/2014/main" id="{825C909D-035C-944F-1483-8D389781A12C}"/>
                  </a:ext>
                </a:extLst>
              </p:cNvPr>
              <p:cNvGrpSpPr/>
              <p:nvPr/>
            </p:nvGrpSpPr>
            <p:grpSpPr>
              <a:xfrm>
                <a:off x="4731524" y="4075085"/>
                <a:ext cx="591972" cy="522170"/>
                <a:chOff x="4634201" y="4690825"/>
                <a:chExt cx="591972" cy="522170"/>
              </a:xfrm>
            </p:grpSpPr>
            <p:sp>
              <p:nvSpPr>
                <p:cNvPr id="87" name="타원 86">
                  <a:extLst>
                    <a:ext uri="{FF2B5EF4-FFF2-40B4-BE49-F238E27FC236}">
                      <a16:creationId xmlns:a16="http://schemas.microsoft.com/office/drawing/2014/main" id="{0C3E1337-1F10-3658-423D-E959571C2628}"/>
                    </a:ext>
                  </a:extLst>
                </p:cNvPr>
                <p:cNvSpPr/>
                <p:nvPr/>
              </p:nvSpPr>
              <p:spPr>
                <a:xfrm>
                  <a:off x="4669102" y="4690825"/>
                  <a:ext cx="522170" cy="522170"/>
                </a:xfrm>
                <a:prstGeom prst="ellipse">
                  <a:avLst/>
                </a:prstGeom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900" dirty="0"/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DB4C0561-3E38-725F-0FBD-BDDA3B597FC2}"/>
                    </a:ext>
                  </a:extLst>
                </p:cNvPr>
                <p:cNvSpPr txBox="1"/>
                <p:nvPr/>
              </p:nvSpPr>
              <p:spPr>
                <a:xfrm>
                  <a:off x="4634201" y="4828799"/>
                  <a:ext cx="591972" cy="246221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endParaRPr lang="ko-KR" altLang="en-US" sz="1000" b="1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E7DCC43D-00E0-0C11-D614-997BB10B73DE}"/>
                </a:ext>
              </a:extLst>
            </p:cNvPr>
            <p:cNvGrpSpPr/>
            <p:nvPr/>
          </p:nvGrpSpPr>
          <p:grpSpPr>
            <a:xfrm>
              <a:off x="938010" y="2599646"/>
              <a:ext cx="544904" cy="544904"/>
              <a:chOff x="487460" y="2481187"/>
              <a:chExt cx="544904" cy="544904"/>
            </a:xfrm>
          </p:grpSpPr>
          <p:sp>
            <p:nvSpPr>
              <p:cNvPr id="82" name="타원 81">
                <a:extLst>
                  <a:ext uri="{FF2B5EF4-FFF2-40B4-BE49-F238E27FC236}">
                    <a16:creationId xmlns:a16="http://schemas.microsoft.com/office/drawing/2014/main" id="{F781FEB7-82B0-B441-E0D0-4BC94D58185B}"/>
                  </a:ext>
                </a:extLst>
              </p:cNvPr>
              <p:cNvSpPr/>
              <p:nvPr/>
            </p:nvSpPr>
            <p:spPr>
              <a:xfrm>
                <a:off x="487460" y="2481187"/>
                <a:ext cx="544904" cy="544904"/>
              </a:xfrm>
              <a:prstGeom prst="ellipse">
                <a:avLst/>
              </a:prstGeom>
              <a:noFill/>
              <a:ln w="28575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57BBF653-F149-7AAE-A466-5FC3E06F9C4F}"/>
                  </a:ext>
                </a:extLst>
              </p:cNvPr>
              <p:cNvSpPr txBox="1"/>
              <p:nvPr/>
            </p:nvSpPr>
            <p:spPr>
              <a:xfrm>
                <a:off x="601247" y="2637702"/>
                <a:ext cx="38802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800" b="1" dirty="0"/>
                  <a:t>0%</a:t>
                </a:r>
                <a:endParaRPr lang="ko-KR" altLang="en-US" sz="1000" b="1" dirty="0"/>
              </a:p>
            </p:txBody>
          </p:sp>
          <p:sp>
            <p:nvSpPr>
              <p:cNvPr id="84" name="타원 83">
                <a:extLst>
                  <a:ext uri="{FF2B5EF4-FFF2-40B4-BE49-F238E27FC236}">
                    <a16:creationId xmlns:a16="http://schemas.microsoft.com/office/drawing/2014/main" id="{6AA4DB9B-8B50-322C-926F-CBD072AC0849}"/>
                  </a:ext>
                </a:extLst>
              </p:cNvPr>
              <p:cNvSpPr/>
              <p:nvPr/>
            </p:nvSpPr>
            <p:spPr>
              <a:xfrm>
                <a:off x="584391" y="2564535"/>
                <a:ext cx="361779" cy="361779"/>
              </a:xfrm>
              <a:prstGeom prst="ellipse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80111DB-C529-6474-B417-46C17F6E5B95}"/>
                </a:ext>
              </a:extLst>
            </p:cNvPr>
            <p:cNvSpPr txBox="1"/>
            <p:nvPr/>
          </p:nvSpPr>
          <p:spPr>
            <a:xfrm>
              <a:off x="3037990" y="2577024"/>
              <a:ext cx="8962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/>
                <a:t>N</a:t>
              </a:r>
              <a:r>
                <a:rPr lang="ko-KR" altLang="en-US" sz="1200" b="1" dirty="0"/>
                <a:t>번째 낮</a:t>
              </a:r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26F38C73-561D-CD50-7E9E-12FF7BCABBDF}"/>
                </a:ext>
              </a:extLst>
            </p:cNvPr>
            <p:cNvSpPr/>
            <p:nvPr/>
          </p:nvSpPr>
          <p:spPr>
            <a:xfrm>
              <a:off x="5438321" y="3075826"/>
              <a:ext cx="419541" cy="41954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tx1"/>
                  </a:solidFill>
                </a:rPr>
                <a:t>지도</a:t>
              </a:r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2F93F823-FE71-67BA-88B2-0B0F27DF8F7D}"/>
                </a:ext>
              </a:extLst>
            </p:cNvPr>
            <p:cNvSpPr/>
            <p:nvPr/>
          </p:nvSpPr>
          <p:spPr>
            <a:xfrm>
              <a:off x="5438321" y="2593077"/>
              <a:ext cx="419541" cy="419541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dirty="0">
                  <a:solidFill>
                    <a:schemeClr val="tx1"/>
                  </a:solidFill>
                </a:rPr>
                <a:t>설정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150247A7-4A82-7D44-3AA0-D469CC5A9DE0}"/>
              </a:ext>
            </a:extLst>
          </p:cNvPr>
          <p:cNvGrpSpPr/>
          <p:nvPr/>
        </p:nvGrpSpPr>
        <p:grpSpPr>
          <a:xfrm>
            <a:off x="8586700" y="2395997"/>
            <a:ext cx="876377" cy="36599"/>
            <a:chOff x="7324165" y="1921237"/>
            <a:chExt cx="3142429" cy="158793"/>
          </a:xfrm>
        </p:grpSpPr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D7C41452-063B-AD51-62F6-A2187B6BBD78}"/>
                </a:ext>
              </a:extLst>
            </p:cNvPr>
            <p:cNvSpPr/>
            <p:nvPr/>
          </p:nvSpPr>
          <p:spPr>
            <a:xfrm>
              <a:off x="7324165" y="1921237"/>
              <a:ext cx="3142429" cy="1587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45F0D6D-27A3-E101-4FFB-3558CAC66364}"/>
                </a:ext>
              </a:extLst>
            </p:cNvPr>
            <p:cNvSpPr/>
            <p:nvPr/>
          </p:nvSpPr>
          <p:spPr>
            <a:xfrm>
              <a:off x="7330138" y="1942679"/>
              <a:ext cx="1537638" cy="12465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A5022D82-95B3-8FBC-5EF5-E8EF573220EF}"/>
              </a:ext>
            </a:extLst>
          </p:cNvPr>
          <p:cNvSpPr txBox="1"/>
          <p:nvPr/>
        </p:nvSpPr>
        <p:spPr>
          <a:xfrm>
            <a:off x="8775690" y="2222219"/>
            <a:ext cx="54394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b="1" dirty="0"/>
              <a:t>모래사장</a:t>
            </a: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9BBF1A99-E8E8-2656-AD7C-6B20C334A238}"/>
              </a:ext>
            </a:extLst>
          </p:cNvPr>
          <p:cNvGrpSpPr/>
          <p:nvPr/>
        </p:nvGrpSpPr>
        <p:grpSpPr>
          <a:xfrm>
            <a:off x="8586699" y="2518348"/>
            <a:ext cx="876378" cy="36599"/>
            <a:chOff x="7282112" y="1894250"/>
            <a:chExt cx="3142429" cy="158793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3C33DC96-68DB-C2A8-12E4-CE0A25B353E9}"/>
                </a:ext>
              </a:extLst>
            </p:cNvPr>
            <p:cNvSpPr/>
            <p:nvPr/>
          </p:nvSpPr>
          <p:spPr>
            <a:xfrm>
              <a:off x="7282112" y="1894250"/>
              <a:ext cx="3142429" cy="158793"/>
            </a:xfrm>
            <a:prstGeom prst="rect">
              <a:avLst/>
            </a:prstGeom>
            <a:grpFill/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FE079E11-C1B7-A9DD-9856-6B7E6FE8B9FC}"/>
                </a:ext>
              </a:extLst>
            </p:cNvPr>
            <p:cNvSpPr/>
            <p:nvPr/>
          </p:nvSpPr>
          <p:spPr>
            <a:xfrm>
              <a:off x="7319457" y="1918833"/>
              <a:ext cx="1860545" cy="124660"/>
            </a:xfrm>
            <a:prstGeom prst="rect">
              <a:avLst/>
            </a:prstGeom>
            <a:solidFill>
              <a:srgbClr val="0070C0"/>
            </a:solidFill>
            <a:ln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82336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구조도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전체 </a:t>
            </a:r>
            <a:r>
              <a:rPr lang="en-US" altLang="ko-KR" sz="2800" b="1" dirty="0"/>
              <a:t>)</a:t>
            </a:r>
          </a:p>
        </p:txBody>
      </p:sp>
      <p:sp>
        <p:nvSpPr>
          <p:cNvPr id="3" name="순서도: 처리 2"/>
          <p:cNvSpPr/>
          <p:nvPr/>
        </p:nvSpPr>
        <p:spPr>
          <a:xfrm>
            <a:off x="5043274" y="2533679"/>
            <a:ext cx="1635370" cy="288668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방 찾기 </a:t>
            </a:r>
            <a:r>
              <a:rPr lang="en-US" altLang="ko-KR" sz="1100" dirty="0">
                <a:solidFill>
                  <a:schemeClr val="tx1"/>
                </a:solidFill>
              </a:rPr>
              <a:t>&amp; </a:t>
            </a:r>
            <a:r>
              <a:rPr lang="ko-KR" altLang="en-US" sz="1100" dirty="0">
                <a:solidFill>
                  <a:schemeClr val="tx1"/>
                </a:solidFill>
              </a:rPr>
              <a:t>방 만들기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5201535" y="2989043"/>
            <a:ext cx="1318847" cy="657256"/>
            <a:chOff x="4558809" y="2796775"/>
            <a:chExt cx="1318847" cy="657256"/>
          </a:xfrm>
        </p:grpSpPr>
        <p:sp>
          <p:nvSpPr>
            <p:cNvPr id="8" name="순서도: 판단 7"/>
            <p:cNvSpPr/>
            <p:nvPr/>
          </p:nvSpPr>
          <p:spPr>
            <a:xfrm>
              <a:off x="4558809" y="2796775"/>
              <a:ext cx="1318847" cy="657256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28166" y="2909959"/>
              <a:ext cx="1180131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/>
                <a:t>방을 새로 만들 </a:t>
              </a:r>
              <a:endParaRPr lang="en-US" altLang="ko-KR" sz="1100" dirty="0"/>
            </a:p>
            <a:p>
              <a:pPr algn="ctr"/>
              <a:r>
                <a:rPr lang="ko-KR" altLang="en-US" sz="1100" dirty="0"/>
                <a:t>것인가</a:t>
              </a:r>
              <a:r>
                <a:rPr lang="en-US" altLang="ko-KR" sz="1100" dirty="0"/>
                <a:t>?</a:t>
              </a:r>
              <a:endParaRPr lang="ko-KR" altLang="en-US" sz="1100" dirty="0"/>
            </a:p>
          </p:txBody>
        </p:sp>
      </p:grpSp>
      <p:sp>
        <p:nvSpPr>
          <p:cNvPr id="16" name="순서도: 처리 15"/>
          <p:cNvSpPr/>
          <p:nvPr/>
        </p:nvSpPr>
        <p:spPr>
          <a:xfrm>
            <a:off x="3016648" y="3904048"/>
            <a:ext cx="1266093" cy="313392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방 만들기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85838" y="3498174"/>
            <a:ext cx="4082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yes</a:t>
            </a:r>
            <a:endParaRPr lang="ko-KR" altLang="en-US" sz="1200" dirty="0"/>
          </a:p>
        </p:txBody>
      </p:sp>
      <p:sp>
        <p:nvSpPr>
          <p:cNvPr id="21" name="순서도: 처리 20"/>
          <p:cNvSpPr/>
          <p:nvPr/>
        </p:nvSpPr>
        <p:spPr>
          <a:xfrm>
            <a:off x="7016573" y="4302326"/>
            <a:ext cx="1336431" cy="284391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인 게임</a:t>
            </a:r>
          </a:p>
        </p:txBody>
      </p:sp>
      <p:cxnSp>
        <p:nvCxnSpPr>
          <p:cNvPr id="28" name="직선 화살표 연결선 27"/>
          <p:cNvCxnSpPr>
            <a:stCxn id="107" idx="2"/>
          </p:cNvCxnSpPr>
          <p:nvPr/>
        </p:nvCxnSpPr>
        <p:spPr>
          <a:xfrm flipH="1">
            <a:off x="5860956" y="1824025"/>
            <a:ext cx="1" cy="1481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stCxn id="3" idx="2"/>
            <a:endCxn id="8" idx="0"/>
          </p:cNvCxnSpPr>
          <p:nvPr/>
        </p:nvCxnSpPr>
        <p:spPr>
          <a:xfrm>
            <a:off x="5860959" y="2822347"/>
            <a:ext cx="0" cy="1666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꺾인 연결선 31"/>
          <p:cNvCxnSpPr>
            <a:stCxn id="8" idx="2"/>
            <a:endCxn id="16" idx="0"/>
          </p:cNvCxnSpPr>
          <p:nvPr/>
        </p:nvCxnSpPr>
        <p:spPr>
          <a:xfrm rot="5400000">
            <a:off x="4626453" y="2669541"/>
            <a:ext cx="257749" cy="2211264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꺾인 연결선 33"/>
          <p:cNvCxnSpPr>
            <a:stCxn id="8" idx="2"/>
            <a:endCxn id="21" idx="0"/>
          </p:cNvCxnSpPr>
          <p:nvPr/>
        </p:nvCxnSpPr>
        <p:spPr>
          <a:xfrm rot="16200000" flipH="1">
            <a:off x="6444861" y="3062397"/>
            <a:ext cx="656027" cy="182383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꺾인 연결선 35"/>
          <p:cNvCxnSpPr>
            <a:stCxn id="16" idx="2"/>
            <a:endCxn id="21" idx="1"/>
          </p:cNvCxnSpPr>
          <p:nvPr/>
        </p:nvCxnSpPr>
        <p:spPr>
          <a:xfrm rot="16200000" flipH="1">
            <a:off x="5219593" y="2647542"/>
            <a:ext cx="227082" cy="3366878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569674" y="3709695"/>
            <a:ext cx="367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no</a:t>
            </a:r>
            <a:endParaRPr lang="ko-KR" altLang="en-US" sz="1200" dirty="0"/>
          </a:p>
        </p:txBody>
      </p:sp>
      <p:grpSp>
        <p:nvGrpSpPr>
          <p:cNvPr id="66" name="그룹 65"/>
          <p:cNvGrpSpPr/>
          <p:nvPr/>
        </p:nvGrpSpPr>
        <p:grpSpPr>
          <a:xfrm>
            <a:off x="6355906" y="4780426"/>
            <a:ext cx="1162352" cy="491814"/>
            <a:chOff x="6894245" y="4632365"/>
            <a:chExt cx="1162352" cy="491814"/>
          </a:xfrm>
        </p:grpSpPr>
        <p:sp>
          <p:nvSpPr>
            <p:cNvPr id="41" name="순서도: 판단 40"/>
            <p:cNvSpPr/>
            <p:nvPr/>
          </p:nvSpPr>
          <p:spPr>
            <a:xfrm>
              <a:off x="6894245" y="4632365"/>
              <a:ext cx="1153373" cy="491814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911733" y="4644902"/>
              <a:ext cx="1144864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/>
                <a:t>바꾸고 싶은 </a:t>
              </a:r>
              <a:endParaRPr lang="en-US" altLang="ko-KR" sz="1100" dirty="0"/>
            </a:p>
            <a:p>
              <a:pPr algn="ctr"/>
              <a:r>
                <a:rPr lang="ko-KR" altLang="en-US" sz="1100" dirty="0"/>
                <a:t>설정이 있는가</a:t>
              </a:r>
              <a:r>
                <a:rPr lang="en-US" altLang="ko-KR" sz="1100" dirty="0"/>
                <a:t>?</a:t>
              </a:r>
              <a:endParaRPr lang="ko-KR" altLang="en-US" sz="1100" dirty="0"/>
            </a:p>
          </p:txBody>
        </p:sp>
      </p:grpSp>
      <p:sp>
        <p:nvSpPr>
          <p:cNvPr id="48" name="순서도: 처리 47"/>
          <p:cNvSpPr/>
          <p:nvPr/>
        </p:nvSpPr>
        <p:spPr>
          <a:xfrm>
            <a:off x="7227588" y="5730057"/>
            <a:ext cx="914400" cy="334107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>
                <a:solidFill>
                  <a:schemeClr val="tx1"/>
                </a:solidFill>
              </a:rPr>
              <a:t>설정창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cxnSp>
        <p:nvCxnSpPr>
          <p:cNvPr id="75" name="꺾인 연결선 74"/>
          <p:cNvCxnSpPr>
            <a:stCxn id="21" idx="2"/>
            <a:endCxn id="42" idx="0"/>
          </p:cNvCxnSpPr>
          <p:nvPr/>
        </p:nvCxnSpPr>
        <p:spPr>
          <a:xfrm rot="5400000">
            <a:off x="7212185" y="4320359"/>
            <a:ext cx="206246" cy="738963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꺾인 연결선 76"/>
          <p:cNvCxnSpPr>
            <a:stCxn id="21" idx="2"/>
            <a:endCxn id="61" idx="0"/>
          </p:cNvCxnSpPr>
          <p:nvPr/>
        </p:nvCxnSpPr>
        <p:spPr>
          <a:xfrm rot="16200000" flipH="1">
            <a:off x="7954919" y="4316586"/>
            <a:ext cx="193709" cy="73396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꺾인 연결선 78"/>
          <p:cNvCxnSpPr>
            <a:stCxn id="61" idx="2"/>
            <a:endCxn id="48" idx="0"/>
          </p:cNvCxnSpPr>
          <p:nvPr/>
        </p:nvCxnSpPr>
        <p:spPr>
          <a:xfrm rot="5400000">
            <a:off x="7819615" y="5130913"/>
            <a:ext cx="464317" cy="73397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꺾인 연결선 80"/>
          <p:cNvCxnSpPr>
            <a:stCxn id="41" idx="2"/>
            <a:endCxn id="48" idx="0"/>
          </p:cNvCxnSpPr>
          <p:nvPr/>
        </p:nvCxnSpPr>
        <p:spPr>
          <a:xfrm rot="16200000" flipH="1">
            <a:off x="7079782" y="5125050"/>
            <a:ext cx="457817" cy="752195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그룹 82"/>
          <p:cNvGrpSpPr/>
          <p:nvPr/>
        </p:nvGrpSpPr>
        <p:grpSpPr>
          <a:xfrm>
            <a:off x="7842071" y="4780425"/>
            <a:ext cx="1153373" cy="485315"/>
            <a:chOff x="7587096" y="3930439"/>
            <a:chExt cx="1153373" cy="485315"/>
          </a:xfrm>
        </p:grpSpPr>
        <p:sp>
          <p:nvSpPr>
            <p:cNvPr id="61" name="순서도: 판단 60"/>
            <p:cNvSpPr/>
            <p:nvPr/>
          </p:nvSpPr>
          <p:spPr>
            <a:xfrm>
              <a:off x="7587096" y="3930440"/>
              <a:ext cx="1153373" cy="485314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661883" y="3930439"/>
              <a:ext cx="1003801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/>
                <a:t>게임에서 </a:t>
              </a:r>
              <a:endParaRPr lang="en-US" altLang="ko-KR" sz="1100" dirty="0"/>
            </a:p>
            <a:p>
              <a:pPr algn="ctr"/>
              <a:r>
                <a:rPr lang="ko-KR" altLang="en-US" sz="1100" dirty="0"/>
                <a:t>나갈 것인가</a:t>
              </a:r>
              <a:r>
                <a:rPr lang="en-US" altLang="ko-KR" sz="1100" dirty="0"/>
                <a:t>?</a:t>
              </a:r>
              <a:endParaRPr lang="ko-KR" altLang="en-US" sz="1100" dirty="0"/>
            </a:p>
          </p:txBody>
        </p:sp>
      </p:grpSp>
      <p:grpSp>
        <p:nvGrpSpPr>
          <p:cNvPr id="93" name="그룹 92"/>
          <p:cNvGrpSpPr/>
          <p:nvPr/>
        </p:nvGrpSpPr>
        <p:grpSpPr>
          <a:xfrm>
            <a:off x="7073883" y="6285824"/>
            <a:ext cx="1221808" cy="485314"/>
            <a:chOff x="7552878" y="3930440"/>
            <a:chExt cx="1221808" cy="485314"/>
          </a:xfrm>
        </p:grpSpPr>
        <p:sp>
          <p:nvSpPr>
            <p:cNvPr id="94" name="순서도: 판단 93"/>
            <p:cNvSpPr/>
            <p:nvPr/>
          </p:nvSpPr>
          <p:spPr>
            <a:xfrm>
              <a:off x="7587096" y="3930440"/>
              <a:ext cx="1153373" cy="485314"/>
            </a:xfrm>
            <a:prstGeom prst="flowChartDecision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7552878" y="3957653"/>
              <a:ext cx="1221808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100" dirty="0"/>
                <a:t>게임에서 진짜로</a:t>
              </a:r>
              <a:endParaRPr lang="en-US" altLang="ko-KR" sz="1100" dirty="0"/>
            </a:p>
            <a:p>
              <a:pPr algn="ctr"/>
              <a:r>
                <a:rPr lang="ko-KR" altLang="en-US" sz="1100" dirty="0"/>
                <a:t> 나갈 것인가</a:t>
              </a:r>
              <a:r>
                <a:rPr lang="en-US" altLang="ko-KR" sz="1100" dirty="0"/>
                <a:t>?</a:t>
              </a:r>
              <a:endParaRPr lang="ko-KR" altLang="en-US" sz="1100" dirty="0"/>
            </a:p>
          </p:txBody>
        </p:sp>
      </p:grpSp>
      <p:cxnSp>
        <p:nvCxnSpPr>
          <p:cNvPr id="86" name="직선 화살표 연결선 85"/>
          <p:cNvCxnSpPr>
            <a:stCxn id="48" idx="2"/>
            <a:endCxn id="94" idx="0"/>
          </p:cNvCxnSpPr>
          <p:nvPr/>
        </p:nvCxnSpPr>
        <p:spPr>
          <a:xfrm>
            <a:off x="7684788" y="6064164"/>
            <a:ext cx="0" cy="2216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꺾인 연결선 87"/>
          <p:cNvCxnSpPr>
            <a:stCxn id="95" idx="3"/>
            <a:endCxn id="21" idx="3"/>
          </p:cNvCxnSpPr>
          <p:nvPr/>
        </p:nvCxnSpPr>
        <p:spPr>
          <a:xfrm flipV="1">
            <a:off x="8295691" y="4444522"/>
            <a:ext cx="57313" cy="2083959"/>
          </a:xfrm>
          <a:prstGeom prst="bentConnector3">
            <a:avLst>
              <a:gd name="adj1" fmla="val 171079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모서리가 둥근 직사각형 106"/>
          <p:cNvSpPr/>
          <p:nvPr/>
        </p:nvSpPr>
        <p:spPr>
          <a:xfrm>
            <a:off x="5249891" y="1399473"/>
            <a:ext cx="1222131" cy="42455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게임 앱 </a:t>
            </a:r>
            <a:r>
              <a:rPr lang="en-US" altLang="ko-KR" sz="1100" dirty="0"/>
              <a:t>ON</a:t>
            </a:r>
            <a:endParaRPr lang="ko-KR" altLang="en-US" sz="1100" dirty="0"/>
          </a:p>
        </p:txBody>
      </p:sp>
      <p:sp>
        <p:nvSpPr>
          <p:cNvPr id="114" name="순서도: 처리 113"/>
          <p:cNvSpPr/>
          <p:nvPr/>
        </p:nvSpPr>
        <p:spPr>
          <a:xfrm>
            <a:off x="5043271" y="1973689"/>
            <a:ext cx="1635370" cy="288668"/>
          </a:xfrm>
          <a:prstGeom prst="flowChartProcess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로비</a:t>
            </a:r>
          </a:p>
        </p:txBody>
      </p:sp>
      <p:cxnSp>
        <p:nvCxnSpPr>
          <p:cNvPr id="115" name="직선 화살표 연결선 114"/>
          <p:cNvCxnSpPr>
            <a:stCxn id="114" idx="2"/>
            <a:endCxn id="3" idx="0"/>
          </p:cNvCxnSpPr>
          <p:nvPr/>
        </p:nvCxnSpPr>
        <p:spPr>
          <a:xfrm>
            <a:off x="5860956" y="2262357"/>
            <a:ext cx="3" cy="2713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꺾인 연결선 118"/>
          <p:cNvCxnSpPr>
            <a:stCxn id="95" idx="1"/>
            <a:endCxn id="114" idx="1"/>
          </p:cNvCxnSpPr>
          <p:nvPr/>
        </p:nvCxnSpPr>
        <p:spPr>
          <a:xfrm rot="10800000">
            <a:off x="5043271" y="2118023"/>
            <a:ext cx="2030612" cy="4410458"/>
          </a:xfrm>
          <a:prstGeom prst="bentConnector3">
            <a:avLst>
              <a:gd name="adj1" fmla="val 25544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>
            <a:off x="9273159" y="5265739"/>
            <a:ext cx="367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no</a:t>
            </a:r>
            <a:endParaRPr lang="ko-KR" altLang="en-US" sz="1200" dirty="0"/>
          </a:p>
        </p:txBody>
      </p:sp>
      <p:sp>
        <p:nvSpPr>
          <p:cNvPr id="124" name="TextBox 123"/>
          <p:cNvSpPr txBox="1"/>
          <p:nvPr/>
        </p:nvSpPr>
        <p:spPr>
          <a:xfrm>
            <a:off x="1533400" y="3951525"/>
            <a:ext cx="4082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yes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75194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순서도: 판단 97"/>
          <p:cNvSpPr/>
          <p:nvPr/>
        </p:nvSpPr>
        <p:spPr>
          <a:xfrm>
            <a:off x="5336154" y="4171805"/>
            <a:ext cx="1068266" cy="404446"/>
          </a:xfrm>
          <a:prstGeom prst="flowChartDecis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구조도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게임 입장 </a:t>
            </a:r>
            <a:r>
              <a:rPr lang="en-US" altLang="ko-KR" sz="2800" b="1" dirty="0"/>
              <a:t>)</a:t>
            </a:r>
          </a:p>
        </p:txBody>
      </p:sp>
      <p:sp>
        <p:nvSpPr>
          <p:cNvPr id="40" name="모서리가 둥근 직사각형 39"/>
          <p:cNvSpPr/>
          <p:nvPr/>
        </p:nvSpPr>
        <p:spPr>
          <a:xfrm>
            <a:off x="5259222" y="1557377"/>
            <a:ext cx="1222131" cy="42455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게임 입장 시도</a:t>
            </a:r>
          </a:p>
        </p:txBody>
      </p:sp>
      <p:grpSp>
        <p:nvGrpSpPr>
          <p:cNvPr id="25" name="그룹 24"/>
          <p:cNvGrpSpPr/>
          <p:nvPr/>
        </p:nvGrpSpPr>
        <p:grpSpPr>
          <a:xfrm>
            <a:off x="6169229" y="2230020"/>
            <a:ext cx="1068266" cy="404446"/>
            <a:chOff x="5342212" y="1969477"/>
            <a:chExt cx="1068266" cy="404446"/>
          </a:xfrm>
        </p:grpSpPr>
        <p:sp>
          <p:nvSpPr>
            <p:cNvPr id="5" name="순서도: 판단 4"/>
            <p:cNvSpPr/>
            <p:nvPr/>
          </p:nvSpPr>
          <p:spPr>
            <a:xfrm>
              <a:off x="5342212" y="1969477"/>
              <a:ext cx="1068266" cy="404446"/>
            </a:xfrm>
            <a:prstGeom prst="flowChartDecision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584228" y="2017811"/>
              <a:ext cx="6158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700" b="1" dirty="0"/>
                <a:t>방 인원이 </a:t>
              </a:r>
              <a:endParaRPr lang="en-US" altLang="ko-KR" sz="700" b="1" dirty="0"/>
            </a:p>
            <a:p>
              <a:pPr algn="ctr"/>
              <a:r>
                <a:rPr lang="ko-KR" altLang="en-US" sz="700" b="1" dirty="0"/>
                <a:t>다 찼는가</a:t>
              </a:r>
              <a:r>
                <a:rPr lang="en-US" altLang="ko-KR" sz="700" b="1" dirty="0"/>
                <a:t>?</a:t>
              </a:r>
              <a:endParaRPr lang="ko-KR" altLang="en-US" sz="700" b="1" dirty="0"/>
            </a:p>
          </p:txBody>
        </p:sp>
      </p:grpSp>
      <p:sp>
        <p:nvSpPr>
          <p:cNvPr id="10" name="순서도: 처리 9"/>
          <p:cNvSpPr/>
          <p:nvPr/>
        </p:nvSpPr>
        <p:spPr>
          <a:xfrm>
            <a:off x="9109369" y="2199215"/>
            <a:ext cx="1600200" cy="474786"/>
          </a:xfrm>
          <a:prstGeom prst="flowChart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“</a:t>
            </a:r>
            <a:r>
              <a:rPr lang="ko-KR" altLang="en-US" sz="1100" dirty="0">
                <a:solidFill>
                  <a:schemeClr val="tx1"/>
                </a:solidFill>
              </a:rPr>
              <a:t>인원이 다 찼습니다</a:t>
            </a:r>
            <a:r>
              <a:rPr lang="en-US" altLang="ko-KR" sz="1100" dirty="0">
                <a:solidFill>
                  <a:schemeClr val="tx1"/>
                </a:solidFill>
              </a:rPr>
              <a:t>.”</a:t>
            </a:r>
          </a:p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메시지 출력</a:t>
            </a:r>
          </a:p>
        </p:txBody>
      </p:sp>
      <p:cxnSp>
        <p:nvCxnSpPr>
          <p:cNvPr id="22" name="꺾인 연결선 21"/>
          <p:cNvCxnSpPr>
            <a:stCxn id="40" idx="2"/>
            <a:endCxn id="6" idx="0"/>
          </p:cNvCxnSpPr>
          <p:nvPr/>
        </p:nvCxnSpPr>
        <p:spPr>
          <a:xfrm rot="16200000" flipH="1">
            <a:off x="6146523" y="1705694"/>
            <a:ext cx="296425" cy="8488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23"/>
          <p:cNvCxnSpPr>
            <a:stCxn id="5" idx="3"/>
            <a:endCxn id="10" idx="1"/>
          </p:cNvCxnSpPr>
          <p:nvPr/>
        </p:nvCxnSpPr>
        <p:spPr>
          <a:xfrm>
            <a:off x="7237495" y="2432243"/>
            <a:ext cx="1871874" cy="436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5268015" y="3345296"/>
            <a:ext cx="1213338" cy="47478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err="1">
                <a:solidFill>
                  <a:schemeClr val="tx1"/>
                </a:solidFill>
              </a:rPr>
              <a:t>대기방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cxnSp>
        <p:nvCxnSpPr>
          <p:cNvPr id="29" name="꺾인 연결선 28"/>
          <p:cNvCxnSpPr>
            <a:stCxn id="6" idx="2"/>
            <a:endCxn id="26" idx="0"/>
          </p:cNvCxnSpPr>
          <p:nvPr/>
        </p:nvCxnSpPr>
        <p:spPr>
          <a:xfrm rot="5400000">
            <a:off x="5917351" y="2543464"/>
            <a:ext cx="759165" cy="8444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그룹 55"/>
          <p:cNvGrpSpPr/>
          <p:nvPr/>
        </p:nvGrpSpPr>
        <p:grpSpPr>
          <a:xfrm>
            <a:off x="4622656" y="2238198"/>
            <a:ext cx="1068266" cy="404446"/>
            <a:chOff x="4647073" y="1828800"/>
            <a:chExt cx="1068266" cy="404446"/>
          </a:xfrm>
        </p:grpSpPr>
        <p:sp>
          <p:nvSpPr>
            <p:cNvPr id="62" name="순서도: 판단 61"/>
            <p:cNvSpPr/>
            <p:nvPr/>
          </p:nvSpPr>
          <p:spPr>
            <a:xfrm>
              <a:off x="4647073" y="1828800"/>
              <a:ext cx="1068266" cy="404446"/>
            </a:xfrm>
            <a:prstGeom prst="flowChartDecision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4685135" y="1861630"/>
              <a:ext cx="976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700" b="1" dirty="0"/>
                <a:t>게임이</a:t>
              </a:r>
              <a:endParaRPr lang="en-US" altLang="ko-KR" sz="700" b="1" dirty="0"/>
            </a:p>
            <a:p>
              <a:pPr algn="ctr"/>
              <a:r>
                <a:rPr lang="ko-KR" altLang="en-US" sz="700" b="1" dirty="0"/>
                <a:t>이미 시작하였는가</a:t>
              </a:r>
              <a:r>
                <a:rPr lang="en-US" altLang="ko-KR" sz="700" b="1" dirty="0"/>
                <a:t>?</a:t>
              </a:r>
              <a:endParaRPr lang="ko-KR" altLang="en-US" sz="700" b="1" dirty="0"/>
            </a:p>
          </p:txBody>
        </p:sp>
      </p:grpSp>
      <p:cxnSp>
        <p:nvCxnSpPr>
          <p:cNvPr id="35" name="꺾인 연결선 34"/>
          <p:cNvCxnSpPr>
            <a:stCxn id="40" idx="2"/>
            <a:endCxn id="62" idx="0"/>
          </p:cNvCxnSpPr>
          <p:nvPr/>
        </p:nvCxnSpPr>
        <p:spPr>
          <a:xfrm rot="5400000">
            <a:off x="5385405" y="1753314"/>
            <a:ext cx="256269" cy="7134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순서도: 처리 64"/>
          <p:cNvSpPr/>
          <p:nvPr/>
        </p:nvSpPr>
        <p:spPr>
          <a:xfrm>
            <a:off x="1143284" y="2199215"/>
            <a:ext cx="1819129" cy="474786"/>
          </a:xfrm>
          <a:prstGeom prst="flowChartProcess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“</a:t>
            </a:r>
            <a:r>
              <a:rPr lang="ko-KR" altLang="en-US" sz="1100" dirty="0">
                <a:solidFill>
                  <a:schemeClr val="tx1"/>
                </a:solidFill>
              </a:rPr>
              <a:t>이미 시작한 게임입니다</a:t>
            </a:r>
            <a:r>
              <a:rPr lang="en-US" altLang="ko-KR" sz="1100" dirty="0">
                <a:solidFill>
                  <a:schemeClr val="tx1"/>
                </a:solidFill>
              </a:rPr>
              <a:t>.”</a:t>
            </a:r>
          </a:p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메시지 출력</a:t>
            </a:r>
          </a:p>
        </p:txBody>
      </p:sp>
      <p:cxnSp>
        <p:nvCxnSpPr>
          <p:cNvPr id="43" name="꺾인 연결선 42"/>
          <p:cNvCxnSpPr>
            <a:stCxn id="62" idx="1"/>
            <a:endCxn id="65" idx="3"/>
          </p:cNvCxnSpPr>
          <p:nvPr/>
        </p:nvCxnSpPr>
        <p:spPr>
          <a:xfrm rot="10800000">
            <a:off x="2962414" y="2436609"/>
            <a:ext cx="1660243" cy="38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꺾인 연결선 53"/>
          <p:cNvCxnSpPr>
            <a:stCxn id="62" idx="2"/>
            <a:endCxn id="26" idx="0"/>
          </p:cNvCxnSpPr>
          <p:nvPr/>
        </p:nvCxnSpPr>
        <p:spPr>
          <a:xfrm rot="16200000" flipH="1">
            <a:off x="5164410" y="2635022"/>
            <a:ext cx="702652" cy="71789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/>
          <p:cNvGrpSpPr/>
          <p:nvPr/>
        </p:nvGrpSpPr>
        <p:grpSpPr>
          <a:xfrm>
            <a:off x="7639299" y="4840764"/>
            <a:ext cx="1068266" cy="404446"/>
            <a:chOff x="7645354" y="5033390"/>
            <a:chExt cx="1068266" cy="404446"/>
          </a:xfrm>
        </p:grpSpPr>
        <p:sp>
          <p:nvSpPr>
            <p:cNvPr id="90" name="순서도: 판단 89"/>
            <p:cNvSpPr/>
            <p:nvPr/>
          </p:nvSpPr>
          <p:spPr>
            <a:xfrm>
              <a:off x="7645354" y="5033390"/>
              <a:ext cx="1068266" cy="404446"/>
            </a:xfrm>
            <a:prstGeom prst="flowChartDecision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7780980" y="5084132"/>
              <a:ext cx="7970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700" b="1" dirty="0"/>
                <a:t>방장이 게임을</a:t>
              </a:r>
              <a:endParaRPr lang="en-US" altLang="ko-KR" sz="700" b="1" dirty="0"/>
            </a:p>
            <a:p>
              <a:pPr algn="ctr"/>
              <a:r>
                <a:rPr lang="ko-KR" altLang="en-US" sz="700" b="1" dirty="0"/>
                <a:t> 시작하였는가</a:t>
              </a:r>
              <a:r>
                <a:rPr lang="en-US" altLang="ko-KR" sz="700" b="1" dirty="0"/>
                <a:t>?</a:t>
              </a:r>
              <a:endParaRPr lang="ko-KR" altLang="en-US" sz="700" b="1" dirty="0"/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5455628" y="4199154"/>
            <a:ext cx="795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00" b="1" dirty="0"/>
              <a:t>방장 권한을 </a:t>
            </a:r>
            <a:endParaRPr lang="en-US" altLang="ko-KR" sz="700" b="1" dirty="0"/>
          </a:p>
          <a:p>
            <a:pPr algn="ctr"/>
            <a:r>
              <a:rPr lang="ko-KR" altLang="en-US" sz="700" b="1" dirty="0"/>
              <a:t>가지고 있는가</a:t>
            </a:r>
            <a:r>
              <a:rPr lang="en-US" altLang="ko-KR" sz="700" b="1" dirty="0"/>
              <a:t>?</a:t>
            </a:r>
            <a:endParaRPr lang="ko-KR" altLang="en-US" sz="700" b="1" dirty="0"/>
          </a:p>
        </p:txBody>
      </p:sp>
      <p:cxnSp>
        <p:nvCxnSpPr>
          <p:cNvPr id="64" name="꺾인 연결선 63"/>
          <p:cNvCxnSpPr>
            <a:stCxn id="26" idx="2"/>
            <a:endCxn id="98" idx="0"/>
          </p:cNvCxnSpPr>
          <p:nvPr/>
        </p:nvCxnSpPr>
        <p:spPr>
          <a:xfrm rot="5400000">
            <a:off x="5696624" y="3993745"/>
            <a:ext cx="351724" cy="439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순서도: 판단 98"/>
          <p:cNvSpPr/>
          <p:nvPr/>
        </p:nvSpPr>
        <p:spPr>
          <a:xfrm>
            <a:off x="3603868" y="4766283"/>
            <a:ext cx="1068266" cy="404446"/>
          </a:xfrm>
          <a:prstGeom prst="flowChartDecis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TextBox 99"/>
          <p:cNvSpPr txBox="1"/>
          <p:nvPr/>
        </p:nvSpPr>
        <p:spPr>
          <a:xfrm>
            <a:off x="3744303" y="4839482"/>
            <a:ext cx="7873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00" b="1" dirty="0"/>
              <a:t>인 게임 설정을</a:t>
            </a:r>
            <a:endParaRPr lang="en-US" altLang="ko-KR" sz="700" b="1" dirty="0"/>
          </a:p>
          <a:p>
            <a:pPr algn="ctr"/>
            <a:r>
              <a:rPr lang="ko-KR" altLang="en-US" sz="700" b="1" dirty="0"/>
              <a:t>바꿀 것인가</a:t>
            </a:r>
            <a:r>
              <a:rPr lang="en-US" altLang="ko-KR" sz="700" b="1" dirty="0"/>
              <a:t>?</a:t>
            </a:r>
            <a:endParaRPr lang="ko-KR" altLang="en-US" sz="700" b="1" dirty="0"/>
          </a:p>
        </p:txBody>
      </p:sp>
      <p:sp>
        <p:nvSpPr>
          <p:cNvPr id="101" name="순서도: 판단 100"/>
          <p:cNvSpPr/>
          <p:nvPr/>
        </p:nvSpPr>
        <p:spPr>
          <a:xfrm>
            <a:off x="3603868" y="5568788"/>
            <a:ext cx="1068266" cy="404446"/>
          </a:xfrm>
          <a:prstGeom prst="flowChartDecision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TextBox 101"/>
          <p:cNvSpPr txBox="1"/>
          <p:nvPr/>
        </p:nvSpPr>
        <p:spPr>
          <a:xfrm>
            <a:off x="3784811" y="5617122"/>
            <a:ext cx="665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00" b="1" dirty="0"/>
              <a:t>게임 시작을</a:t>
            </a:r>
            <a:endParaRPr lang="en-US" altLang="ko-KR" sz="700" b="1" dirty="0"/>
          </a:p>
          <a:p>
            <a:pPr algn="ctr"/>
            <a:r>
              <a:rPr lang="ko-KR" altLang="en-US" sz="700" b="1" dirty="0"/>
              <a:t> 할 것인가</a:t>
            </a:r>
            <a:r>
              <a:rPr lang="en-US" altLang="ko-KR" sz="700" b="1" dirty="0"/>
              <a:t>?</a:t>
            </a:r>
            <a:endParaRPr lang="ko-KR" altLang="en-US" sz="700" b="1" dirty="0"/>
          </a:p>
        </p:txBody>
      </p:sp>
      <p:cxnSp>
        <p:nvCxnSpPr>
          <p:cNvPr id="71" name="꺾인 연결선 70"/>
          <p:cNvCxnSpPr>
            <a:stCxn id="98" idx="1"/>
            <a:endCxn id="99" idx="0"/>
          </p:cNvCxnSpPr>
          <p:nvPr/>
        </p:nvCxnSpPr>
        <p:spPr>
          <a:xfrm rot="10800000" flipV="1">
            <a:off x="4138002" y="4374027"/>
            <a:ext cx="1198153" cy="39225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꺾인 연결선 72"/>
          <p:cNvCxnSpPr>
            <a:stCxn id="98" idx="3"/>
            <a:endCxn id="91" idx="0"/>
          </p:cNvCxnSpPr>
          <p:nvPr/>
        </p:nvCxnSpPr>
        <p:spPr>
          <a:xfrm>
            <a:off x="6404420" y="4374028"/>
            <a:ext cx="1769012" cy="5174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직사각형 119"/>
          <p:cNvSpPr/>
          <p:nvPr/>
        </p:nvSpPr>
        <p:spPr>
          <a:xfrm>
            <a:off x="1597875" y="4743699"/>
            <a:ext cx="1213338" cy="47478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/>
                </a:solidFill>
              </a:rPr>
              <a:t>인 게임 </a:t>
            </a:r>
            <a:r>
              <a:rPr lang="ko-KR" altLang="en-US" sz="1100" dirty="0" err="1">
                <a:solidFill>
                  <a:schemeClr val="tx1"/>
                </a:solidFill>
              </a:rPr>
              <a:t>설정창</a:t>
            </a:r>
            <a:endParaRPr lang="ko-KR" altLang="en-US" sz="1100" dirty="0">
              <a:solidFill>
                <a:schemeClr val="tx1"/>
              </a:solidFill>
            </a:endParaRPr>
          </a:p>
        </p:txBody>
      </p:sp>
      <p:cxnSp>
        <p:nvCxnSpPr>
          <p:cNvPr id="116" name="직선 화살표 연결선 115"/>
          <p:cNvCxnSpPr>
            <a:stCxn id="99" idx="1"/>
            <a:endCxn id="120" idx="3"/>
          </p:cNvCxnSpPr>
          <p:nvPr/>
        </p:nvCxnSpPr>
        <p:spPr>
          <a:xfrm flipH="1">
            <a:off x="2811213" y="4968506"/>
            <a:ext cx="792655" cy="12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꺾인 연결선 120"/>
          <p:cNvCxnSpPr>
            <a:stCxn id="120" idx="2"/>
            <a:endCxn id="101" idx="1"/>
          </p:cNvCxnSpPr>
          <p:nvPr/>
        </p:nvCxnSpPr>
        <p:spPr>
          <a:xfrm rot="16200000" flipH="1">
            <a:off x="2627943" y="4795085"/>
            <a:ext cx="552527" cy="13993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화살표 연결선 127"/>
          <p:cNvCxnSpPr>
            <a:stCxn id="99" idx="2"/>
            <a:endCxn id="101" idx="0"/>
          </p:cNvCxnSpPr>
          <p:nvPr/>
        </p:nvCxnSpPr>
        <p:spPr>
          <a:xfrm>
            <a:off x="4138001" y="5170729"/>
            <a:ext cx="0" cy="3980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꺾인 연결선 144"/>
          <p:cNvCxnSpPr>
            <a:cxnSpLocks/>
            <a:stCxn id="91" idx="2"/>
          </p:cNvCxnSpPr>
          <p:nvPr/>
        </p:nvCxnSpPr>
        <p:spPr>
          <a:xfrm rot="5400000">
            <a:off x="6780893" y="4960922"/>
            <a:ext cx="1154179" cy="163090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꺾인 연결선 146"/>
          <p:cNvCxnSpPr>
            <a:cxnSpLocks/>
            <a:stCxn id="101" idx="3"/>
          </p:cNvCxnSpPr>
          <p:nvPr/>
        </p:nvCxnSpPr>
        <p:spPr>
          <a:xfrm>
            <a:off x="4672134" y="5771011"/>
            <a:ext cx="1870397" cy="50526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/>
          <p:cNvSpPr txBox="1"/>
          <p:nvPr/>
        </p:nvSpPr>
        <p:spPr>
          <a:xfrm>
            <a:off x="7917392" y="2188032"/>
            <a:ext cx="3898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yes</a:t>
            </a:r>
            <a:endParaRPr lang="ko-KR" altLang="en-US" sz="1100" dirty="0"/>
          </a:p>
        </p:txBody>
      </p:sp>
      <p:sp>
        <p:nvSpPr>
          <p:cNvPr id="149" name="TextBox 148"/>
          <p:cNvSpPr txBox="1"/>
          <p:nvPr/>
        </p:nvSpPr>
        <p:spPr>
          <a:xfrm>
            <a:off x="6096663" y="2756416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no</a:t>
            </a:r>
            <a:endParaRPr lang="ko-KR" altLang="en-US" sz="1100" dirty="0"/>
          </a:p>
        </p:txBody>
      </p:sp>
      <p:sp>
        <p:nvSpPr>
          <p:cNvPr id="150" name="TextBox 149"/>
          <p:cNvSpPr txBox="1"/>
          <p:nvPr/>
        </p:nvSpPr>
        <p:spPr>
          <a:xfrm>
            <a:off x="3543293" y="2164797"/>
            <a:ext cx="3898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yes</a:t>
            </a:r>
            <a:endParaRPr lang="ko-KR" altLang="en-US" sz="1100" dirty="0"/>
          </a:p>
        </p:txBody>
      </p:sp>
      <p:sp>
        <p:nvSpPr>
          <p:cNvPr id="151" name="TextBox 150"/>
          <p:cNvSpPr txBox="1"/>
          <p:nvPr/>
        </p:nvSpPr>
        <p:spPr>
          <a:xfrm>
            <a:off x="5339544" y="2751729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no</a:t>
            </a:r>
            <a:endParaRPr lang="ko-KR" altLang="en-US" sz="1100" dirty="0"/>
          </a:p>
        </p:txBody>
      </p:sp>
      <p:sp>
        <p:nvSpPr>
          <p:cNvPr id="152" name="TextBox 151"/>
          <p:cNvSpPr txBox="1"/>
          <p:nvPr/>
        </p:nvSpPr>
        <p:spPr>
          <a:xfrm>
            <a:off x="4596360" y="4124959"/>
            <a:ext cx="3898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yes</a:t>
            </a:r>
            <a:endParaRPr lang="ko-KR" altLang="en-US" sz="1100" dirty="0"/>
          </a:p>
        </p:txBody>
      </p:sp>
      <p:sp>
        <p:nvSpPr>
          <p:cNvPr id="154" name="TextBox 153"/>
          <p:cNvSpPr txBox="1"/>
          <p:nvPr/>
        </p:nvSpPr>
        <p:spPr>
          <a:xfrm>
            <a:off x="7062202" y="4124959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no</a:t>
            </a:r>
            <a:endParaRPr lang="ko-KR" altLang="en-US" sz="1100" dirty="0"/>
          </a:p>
        </p:txBody>
      </p:sp>
      <p:sp>
        <p:nvSpPr>
          <p:cNvPr id="155" name="TextBox 154"/>
          <p:cNvSpPr txBox="1"/>
          <p:nvPr/>
        </p:nvSpPr>
        <p:spPr>
          <a:xfrm>
            <a:off x="3080053" y="4725298"/>
            <a:ext cx="3898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yes</a:t>
            </a:r>
            <a:endParaRPr lang="ko-KR" altLang="en-US" sz="1100" dirty="0"/>
          </a:p>
        </p:txBody>
      </p:sp>
      <p:sp>
        <p:nvSpPr>
          <p:cNvPr id="156" name="TextBox 155"/>
          <p:cNvSpPr txBox="1"/>
          <p:nvPr/>
        </p:nvSpPr>
        <p:spPr>
          <a:xfrm>
            <a:off x="4128037" y="5157902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no</a:t>
            </a:r>
            <a:endParaRPr lang="ko-KR" altLang="en-US" sz="1100" dirty="0"/>
          </a:p>
        </p:txBody>
      </p:sp>
      <p:sp>
        <p:nvSpPr>
          <p:cNvPr id="157" name="TextBox 156"/>
          <p:cNvSpPr txBox="1"/>
          <p:nvPr/>
        </p:nvSpPr>
        <p:spPr>
          <a:xfrm>
            <a:off x="5326894" y="5519659"/>
            <a:ext cx="3898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yes</a:t>
            </a:r>
            <a:endParaRPr lang="ko-KR" altLang="en-US" sz="1100" dirty="0"/>
          </a:p>
        </p:txBody>
      </p:sp>
      <p:sp>
        <p:nvSpPr>
          <p:cNvPr id="158" name="TextBox 157"/>
          <p:cNvSpPr txBox="1"/>
          <p:nvPr/>
        </p:nvSpPr>
        <p:spPr>
          <a:xfrm>
            <a:off x="7225721" y="5499178"/>
            <a:ext cx="3898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yes</a:t>
            </a:r>
            <a:endParaRPr lang="ko-KR" altLang="en-US" sz="1100" dirty="0"/>
          </a:p>
        </p:txBody>
      </p:sp>
      <p:cxnSp>
        <p:nvCxnSpPr>
          <p:cNvPr id="160" name="꺾인 연결선 159"/>
          <p:cNvCxnSpPr>
            <a:stCxn id="102" idx="2"/>
            <a:endCxn id="26" idx="1"/>
          </p:cNvCxnSpPr>
          <p:nvPr/>
        </p:nvCxnSpPr>
        <p:spPr>
          <a:xfrm rot="5400000" flipH="1" flipV="1">
            <a:off x="3521700" y="4178584"/>
            <a:ext cx="2342210" cy="1150420"/>
          </a:xfrm>
          <a:prstGeom prst="bentConnector4">
            <a:avLst>
              <a:gd name="adj1" fmla="val -9760"/>
              <a:gd name="adj2" fmla="val 644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꺾인 연결선 162"/>
          <p:cNvCxnSpPr>
            <a:stCxn id="91" idx="3"/>
            <a:endCxn id="26" idx="3"/>
          </p:cNvCxnSpPr>
          <p:nvPr/>
        </p:nvCxnSpPr>
        <p:spPr>
          <a:xfrm flipH="1" flipV="1">
            <a:off x="6481353" y="3582689"/>
            <a:ext cx="2090585" cy="1462706"/>
          </a:xfrm>
          <a:prstGeom prst="bentConnector3">
            <a:avLst>
              <a:gd name="adj1" fmla="val -109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695440" y="4350495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no</a:t>
            </a:r>
            <a:endParaRPr lang="ko-KR" altLang="en-US" sz="1100" dirty="0"/>
          </a:p>
        </p:txBody>
      </p:sp>
      <p:sp>
        <p:nvSpPr>
          <p:cNvPr id="165" name="TextBox 164"/>
          <p:cNvSpPr txBox="1"/>
          <p:nvPr/>
        </p:nvSpPr>
        <p:spPr>
          <a:xfrm>
            <a:off x="8949029" y="4124959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no</a:t>
            </a:r>
            <a:endParaRPr lang="ko-KR" altLang="en-US" sz="1100" dirty="0"/>
          </a:p>
        </p:txBody>
      </p:sp>
      <p:sp>
        <p:nvSpPr>
          <p:cNvPr id="53" name="모서리가 둥근 직사각형 39">
            <a:extLst>
              <a:ext uri="{FF2B5EF4-FFF2-40B4-BE49-F238E27FC236}">
                <a16:creationId xmlns:a16="http://schemas.microsoft.com/office/drawing/2014/main" id="{4FA2E584-DEE4-01AD-39F9-AE0FEDB3EF76}"/>
              </a:ext>
            </a:extLst>
          </p:cNvPr>
          <p:cNvSpPr/>
          <p:nvPr/>
        </p:nvSpPr>
        <p:spPr>
          <a:xfrm>
            <a:off x="5931465" y="6266225"/>
            <a:ext cx="1222131" cy="424552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게임 시작</a:t>
            </a:r>
          </a:p>
        </p:txBody>
      </p:sp>
    </p:spTree>
    <p:extLst>
      <p:ext uri="{BB962C8B-B14F-4D97-AF65-F5344CB8AC3E}">
        <p14:creationId xmlns:p14="http://schemas.microsoft.com/office/powerpoint/2010/main" val="1067366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</TotalTime>
  <Words>624</Words>
  <Application>Microsoft Office PowerPoint</Application>
  <PresentationFormat>와이드스크린</PresentationFormat>
  <Paragraphs>231</Paragraphs>
  <Slides>11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ESCAPE ISLAND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 ISLAND</dc:title>
  <dc:creator>유 지호</dc:creator>
  <cp:lastModifiedBy>유 지호</cp:lastModifiedBy>
  <cp:revision>11</cp:revision>
  <dcterms:created xsi:type="dcterms:W3CDTF">2022-06-16T07:04:32Z</dcterms:created>
  <dcterms:modified xsi:type="dcterms:W3CDTF">2022-07-14T03:40:53Z</dcterms:modified>
</cp:coreProperties>
</file>

<file path=docProps/thumbnail.jpeg>
</file>